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87" r:id="rId4"/>
    <p:sldId id="285" r:id="rId5"/>
    <p:sldId id="286" r:id="rId6"/>
    <p:sldId id="291" r:id="rId7"/>
    <p:sldId id="288" r:id="rId8"/>
    <p:sldId id="294" r:id="rId9"/>
    <p:sldId id="295" r:id="rId10"/>
    <p:sldId id="308" r:id="rId11"/>
    <p:sldId id="309" r:id="rId12"/>
    <p:sldId id="302" r:id="rId13"/>
    <p:sldId id="303" r:id="rId14"/>
    <p:sldId id="292" r:id="rId15"/>
    <p:sldId id="310" r:id="rId16"/>
    <p:sldId id="304" r:id="rId17"/>
    <p:sldId id="307" r:id="rId18"/>
    <p:sldId id="306" r:id="rId19"/>
    <p:sldId id="298" r:id="rId20"/>
    <p:sldId id="296" r:id="rId21"/>
    <p:sldId id="281" r:id="rId22"/>
  </p:sldIdLst>
  <p:sldSz cx="9144000" cy="5143500" type="screen16x9"/>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A84"/>
    <a:srgbClr val="87C3BF"/>
    <a:srgbClr val="289C91"/>
    <a:srgbClr val="387771"/>
    <a:srgbClr val="4C645D"/>
    <a:srgbClr val="48746A"/>
    <a:srgbClr val="98B2B0"/>
    <a:srgbClr val="3D4747"/>
    <a:srgbClr val="477D70"/>
    <a:srgbClr val="5074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A4A9FAE2-81EF-430D-8B96-9BA6B8ADDF4A}" styleName="">
    <a:wholeTbl>
      <a:tcTxStyle>
        <a:font>
          <a:latin typeface="Arial"/>
          <a:ea typeface="Arial"/>
          <a:cs typeface="Arial"/>
        </a:font>
        <a:srgbClr val="000000"/>
      </a:tcTxStyle>
      <a:tcStyle>
        <a:tcBdr>
          <a:left>
            <a:ln w="9528" cap="flat" cmpd="sng" algn="ctr">
              <a:solidFill>
                <a:srgbClr val="9E9E9E"/>
              </a:solidFill>
              <a:prstDash val="solid"/>
              <a:round/>
              <a:headEnd type="none" w="med" len="med"/>
              <a:tailEnd type="none" w="med" len="med"/>
            </a:ln>
          </a:left>
          <a:right>
            <a:ln w="9528" cap="flat" cmpd="sng" algn="ctr">
              <a:solidFill>
                <a:srgbClr val="9E9E9E"/>
              </a:solidFill>
              <a:prstDash val="solid"/>
              <a:round/>
              <a:headEnd type="none" w="med" len="med"/>
              <a:tailEnd type="none" w="med" len="med"/>
            </a:ln>
          </a:right>
          <a:top>
            <a:ln w="9528" cap="flat" cmpd="sng" algn="ctr">
              <a:solidFill>
                <a:srgbClr val="9E9E9E"/>
              </a:solidFill>
              <a:prstDash val="solid"/>
              <a:round/>
              <a:headEnd type="none" w="med" len="med"/>
              <a:tailEnd type="none" w="med" len="med"/>
            </a:ln>
          </a:top>
          <a:bottom>
            <a:ln w="9528" cap="flat" cmpd="sng" algn="ctr">
              <a:solidFill>
                <a:srgbClr val="9E9E9E"/>
              </a:solidFill>
              <a:prstDash val="solid"/>
              <a:round/>
              <a:headEnd type="none" w="med" len="med"/>
              <a:tailEnd type="none" w="med" len="med"/>
            </a:ln>
          </a:bottom>
        </a:tcBdr>
      </a:tcStyle>
    </a:wholeTbl>
    <a:band1H>
      <a:tcTxStyle>
        <a:font>
          <a:latin typeface=""/>
          <a:ea typeface=""/>
          <a:cs typeface=""/>
        </a:font>
      </a:tcTxStyle>
      <a:tcStyle>
        <a:tcBdr/>
      </a:tcStyle>
    </a:band1H>
    <a:band2H>
      <a:tcTxStyle>
        <a:font>
          <a:latin typeface=""/>
          <a:ea typeface=""/>
          <a:cs typeface=""/>
        </a:font>
      </a:tcTxStyle>
      <a:tcStyle>
        <a:tcBdr/>
      </a:tcStyle>
    </a:band2H>
    <a:band1V>
      <a:tcTxStyle>
        <a:font>
          <a:latin typeface=""/>
          <a:ea typeface=""/>
          <a:cs typeface=""/>
        </a:font>
      </a:tcTxStyle>
      <a:tcStyle>
        <a:tcBdr/>
      </a:tcStyle>
    </a:band1V>
    <a:band2V>
      <a:tcTxStyle>
        <a:font>
          <a:latin typeface=""/>
          <a:ea typeface=""/>
          <a:cs typeface=""/>
        </a:font>
      </a:tcTxStyle>
      <a:tcStyle>
        <a:tcBdr/>
      </a:tcStyle>
    </a:band2V>
    <a:lastCol>
      <a:tcTxStyle>
        <a:font>
          <a:latin typeface=""/>
          <a:ea typeface=""/>
          <a:cs typeface=""/>
        </a:font>
      </a:tcTxStyle>
      <a:tcStyle>
        <a:tcBdr/>
      </a:tcStyle>
    </a:lastCol>
    <a:firstCol>
      <a:tcTxStyle>
        <a:font>
          <a:latin typeface=""/>
          <a:ea typeface=""/>
          <a:cs typeface=""/>
        </a:font>
      </a:tcTxStyle>
      <a:tcStyle>
        <a:tcBdr/>
      </a:tcStyle>
    </a:firstCol>
    <a:lastRow>
      <a:tcTxStyle>
        <a:font>
          <a:latin typeface=""/>
          <a:ea typeface=""/>
          <a:cs typeface=""/>
        </a:font>
      </a:tcTxStyle>
      <a:tcStyle>
        <a:tcBdr/>
      </a:tcStyle>
    </a:lastRow>
    <a:firstRow>
      <a:tcTxStyle>
        <a:font>
          <a:latin typeface=""/>
          <a:ea typeface=""/>
          <a:cs typeface=""/>
        </a:font>
      </a:tcTxStyle>
      <a:tcStyle>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8"/>
  </p:normalViewPr>
  <p:slideViewPr>
    <p:cSldViewPr snapToGrid="0">
      <p:cViewPr varScale="1">
        <p:scale>
          <a:sx n="119" d="100"/>
          <a:sy n="119" d="100"/>
        </p:scale>
        <p:origin x="4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mian\Downloads\Kopie%20von%20Zeitbericht_AutonomesFahren-2(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B2D-478B-A034-039DF1DF780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B2D-478B-A034-039DF1DF780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B2D-478B-A034-039DF1DF780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B2D-478B-A034-039DF1DF780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B2D-478B-A034-039DF1DF780A}"/>
              </c:ext>
            </c:extLst>
          </c:dPt>
          <c:cat>
            <c:strRef>
              <c:f>'Zeitbericht Person &amp; Kreisd'!$A$2:$A$6</c:f>
              <c:strCache>
                <c:ptCount val="5"/>
                <c:pt idx="0">
                  <c:v>Erdsieck Damian</c:v>
                </c:pt>
                <c:pt idx="1">
                  <c:v>Profous Sebastian</c:v>
                </c:pt>
                <c:pt idx="2">
                  <c:v>Raidl Fabian</c:v>
                </c:pt>
                <c:pt idx="3">
                  <c:v>Soukup Oliver Sydney</c:v>
                </c:pt>
                <c:pt idx="4">
                  <c:v>mkasteiner</c:v>
                </c:pt>
              </c:strCache>
            </c:strRef>
          </c:cat>
          <c:val>
            <c:numRef>
              <c:f>'Zeitbericht Person &amp; Kreisd'!$C$2:$C$6</c:f>
              <c:numCache>
                <c:formatCode>General</c:formatCode>
                <c:ptCount val="5"/>
                <c:pt idx="0">
                  <c:v>29</c:v>
                </c:pt>
                <c:pt idx="1">
                  <c:v>37</c:v>
                </c:pt>
                <c:pt idx="2">
                  <c:v>27</c:v>
                </c:pt>
                <c:pt idx="3">
                  <c:v>29</c:v>
                </c:pt>
                <c:pt idx="4">
                  <c:v>35</c:v>
                </c:pt>
              </c:numCache>
            </c:numRef>
          </c:val>
          <c:extLst>
            <c:ext xmlns:c16="http://schemas.microsoft.com/office/drawing/2014/chart" uri="{C3380CC4-5D6E-409C-BE32-E72D297353CC}">
              <c16:uniqueId val="{0000000A-BB2D-478B-A034-039DF1DF780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3;n">
            <a:extLst>
              <a:ext uri="{FF2B5EF4-FFF2-40B4-BE49-F238E27FC236}">
                <a16:creationId xmlns:a16="http://schemas.microsoft.com/office/drawing/2014/main" id="{36850CD7-40BB-3743-671D-83C6B8559120}"/>
              </a:ext>
            </a:extLst>
          </p:cNvPr>
          <p:cNvSpPr>
            <a:spLocks noGrp="1" noRot="1" noChangeAspect="1"/>
          </p:cNvSpPr>
          <p:nvPr>
            <p:ph type="sldImg" idx="2"/>
          </p:nvPr>
        </p:nvSpPr>
        <p:spPr>
          <a:xfrm>
            <a:off x="381295" y="685800"/>
            <a:ext cx="6096076" cy="3429000"/>
          </a:xfrm>
          <a:prstGeom prst="rect">
            <a:avLst/>
          </a:prstGeom>
          <a:noFill/>
          <a:ln w="9528" cap="flat">
            <a:solidFill>
              <a:srgbClr val="000000"/>
            </a:solidFill>
            <a:prstDash val="solid"/>
            <a:round/>
          </a:ln>
        </p:spPr>
      </p:sp>
      <p:sp>
        <p:nvSpPr>
          <p:cNvPr id="3" name="Google Shape;4;n">
            <a:extLst>
              <a:ext uri="{FF2B5EF4-FFF2-40B4-BE49-F238E27FC236}">
                <a16:creationId xmlns:a16="http://schemas.microsoft.com/office/drawing/2014/main" id="{0D99FEE8-0727-FEAF-4BBF-4063057BA2EC}"/>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21" tIns="91421" rIns="91421" bIns="91421" anchor="t" anchorCtr="0" compatLnSpc="1">
            <a:noAutofit/>
          </a:bodyPr>
          <a:lstStyle/>
          <a:p>
            <a:pPr lvl="0"/>
            <a:endParaRPr lang="en-AT"/>
          </a:p>
        </p:txBody>
      </p:sp>
    </p:spTree>
    <p:extLst>
      <p:ext uri="{BB962C8B-B14F-4D97-AF65-F5344CB8AC3E}">
        <p14:creationId xmlns:p14="http://schemas.microsoft.com/office/powerpoint/2010/main" val="1137455450"/>
      </p:ext>
    </p:extLst>
  </p:cSld>
  <p:clrMap bg1="lt1" tx1="dk1" bg2="lt2" tx2="dk2" accent1="accent1" accent2="accent2" accent3="accent3" accent4="accent4" accent5="accent5" accent6="accent6" hlink="hlink" folHlink="folHlink"/>
  <p:notesStyle>
    <a:lvl1pPr marL="457200" marR="0" lvl="0" indent="-298451" algn="l" defTabSz="914400" rtl="0" fontAlgn="auto" hangingPunct="1">
      <a:lnSpc>
        <a:spcPct val="100000"/>
      </a:lnSpc>
      <a:spcBef>
        <a:spcPts val="0"/>
      </a:spcBef>
      <a:spcAft>
        <a:spcPts val="0"/>
      </a:spcAft>
      <a:buClr>
        <a:srgbClr val="000000"/>
      </a:buClr>
      <a:buSzPts val="1100"/>
      <a:buFont typeface="Arial"/>
      <a:buChar char="●"/>
      <a:tabLst/>
      <a:defRPr lang="en-AT" sz="1100" b="0" i="0" u="none" strike="noStrike" kern="0" cap="none" spc="0" baseline="0">
        <a:solidFill>
          <a:srgbClr val="000000"/>
        </a:solidFill>
        <a:uFillTx/>
        <a:latin typeface="Arial"/>
        <a:ea typeface="Arial"/>
        <a:cs typeface="Arial"/>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4;g4dfce81f19_0_45:notes">
            <a:extLst>
              <a:ext uri="{FF2B5EF4-FFF2-40B4-BE49-F238E27FC236}">
                <a16:creationId xmlns:a16="http://schemas.microsoft.com/office/drawing/2014/main" id="{0C0E1BEE-5E57-FFEB-0478-D5C5A3DEC5F4}"/>
              </a:ext>
            </a:extLst>
          </p:cNvPr>
          <p:cNvSpPr>
            <a:spLocks noGrp="1" noRot="1" noChangeAspect="1"/>
          </p:cNvSpPr>
          <p:nvPr>
            <p:ph type="sldImg"/>
          </p:nvPr>
        </p:nvSpPr>
        <p:spPr>
          <a:xfrm>
            <a:off x="381000" y="685800"/>
            <a:ext cx="6096000" cy="3429000"/>
          </a:xfrm>
        </p:spPr>
      </p:sp>
      <p:sp>
        <p:nvSpPr>
          <p:cNvPr id="3" name="Google Shape;125;g4dfce81f19_0_45:notes">
            <a:extLst>
              <a:ext uri="{FF2B5EF4-FFF2-40B4-BE49-F238E27FC236}">
                <a16:creationId xmlns:a16="http://schemas.microsoft.com/office/drawing/2014/main" id="{A88CE81F-1CE2-9891-0344-71689A21D259}"/>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063AA05-327B-EE5F-775A-F6ED180F6FA0}"/>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4AFF850B-D41F-75F6-9D6C-3F9BF1FEEF8D}"/>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591AA12C-DEE5-8440-15BB-E151ACB17E2A}"/>
              </a:ext>
            </a:extLst>
          </p:cNvPr>
          <p:cNvSpPr txBox="1">
            <a:spLocks noGrp="1"/>
          </p:cNvSpPr>
          <p:nvPr>
            <p:ph type="body" sz="quarter" idx="1"/>
          </p:nvPr>
        </p:nvSpPr>
        <p:spPr/>
        <p:txBody>
          <a:bodyPr/>
          <a:lstStyle/>
          <a:p>
            <a:r>
              <a:rPr lang="de-DE" dirty="0"/>
              <a:t>Das Projektgesamtziel besteht darin, dass ein funktionierender Roboter sich autonom durch den 9. Stock des TGMs bewegen kann. Dabei muss er selbstständig etwaigen Hindernissen ausweichen können.</a:t>
            </a:r>
            <a:endParaRPr lang="en-AT" dirty="0"/>
          </a:p>
        </p:txBody>
      </p:sp>
    </p:spTree>
    <p:extLst>
      <p:ext uri="{BB962C8B-B14F-4D97-AF65-F5344CB8AC3E}">
        <p14:creationId xmlns:p14="http://schemas.microsoft.com/office/powerpoint/2010/main" val="307155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8227D9-1ED2-A239-051D-554A02D66C24}"/>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15D38D72-FEE2-3A16-AED7-FF77D6E220A1}"/>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9E773A5E-19CA-DFB7-B00C-1C4DEA297811}"/>
              </a:ext>
            </a:extLst>
          </p:cNvPr>
          <p:cNvSpPr txBox="1">
            <a:spLocks noGrp="1"/>
          </p:cNvSpPr>
          <p:nvPr>
            <p:ph type="body" sz="quarter" idx="1"/>
          </p:nvPr>
        </p:nvSpPr>
        <p:spPr/>
        <p:txBody>
          <a:bodyPr/>
          <a:lstStyle/>
          <a:p>
            <a:r>
              <a:rPr lang="de-DE" dirty="0"/>
              <a:t>Das Projektgesamtziel besteht darin, dass ein funktionierender Roboter sich autonom durch den 9. Stock des TGMs bewegen kann. Dabei muss er selbstständig etwaigen Hindernissen ausweichen können.</a:t>
            </a:r>
            <a:endParaRPr lang="en-AT" dirty="0"/>
          </a:p>
        </p:txBody>
      </p:sp>
    </p:spTree>
    <p:extLst>
      <p:ext uri="{BB962C8B-B14F-4D97-AF65-F5344CB8AC3E}">
        <p14:creationId xmlns:p14="http://schemas.microsoft.com/office/powerpoint/2010/main" val="340672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9EDFA7-25F0-4199-CDA5-DD2492DC2CED}"/>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8B6A3A7D-E91F-CE9A-C4DD-28BA611C8334}"/>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12FA5C8E-A60A-1309-3682-C0F5B9E4F92A}"/>
              </a:ext>
            </a:extLst>
          </p:cNvPr>
          <p:cNvSpPr txBox="1">
            <a:spLocks noGrp="1"/>
          </p:cNvSpPr>
          <p:nvPr>
            <p:ph type="body" sz="quarter" idx="1"/>
          </p:nvPr>
        </p:nvSpPr>
        <p:spPr/>
        <p:txBody>
          <a:bodyPr/>
          <a:lstStyle/>
          <a:p>
            <a:r>
              <a:rPr lang="de-DE" b="0" i="0" dirty="0">
                <a:effectLst/>
                <a:latin typeface="gg sans"/>
              </a:rPr>
              <a:t>Dadurch dass wir nur mangelhafte Informationen haben, ist ein Meilensteinplan und eine Aufwandschätzung derzeit unmöglich.</a:t>
            </a:r>
            <a:endParaRPr lang="en-AT" dirty="0"/>
          </a:p>
        </p:txBody>
      </p:sp>
    </p:spTree>
    <p:extLst>
      <p:ext uri="{BB962C8B-B14F-4D97-AF65-F5344CB8AC3E}">
        <p14:creationId xmlns:p14="http://schemas.microsoft.com/office/powerpoint/2010/main" val="3796858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32314D3-1377-602B-4B0A-3FDC8EF94F1F}"/>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E148431E-1100-76B9-5F48-11B248C79870}"/>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8B4AF76B-888B-A467-3F44-1F606D37D8B0}"/>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extLst>
      <p:ext uri="{BB962C8B-B14F-4D97-AF65-F5344CB8AC3E}">
        <p14:creationId xmlns:p14="http://schemas.microsoft.com/office/powerpoint/2010/main" val="1798988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7E1697A8-A1AD-569B-3305-6599D612F20B}"/>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ADDD57DD-2765-6DCF-32ED-55FC1DDC5C03}"/>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72F2AD-CC50-B209-7569-BC5DAB18A829}"/>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8549F1E7-EA5F-35CE-CFA3-6D5B04738A65}"/>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3C316245-8098-6C66-C0D9-278471FA7188}"/>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extLst>
      <p:ext uri="{BB962C8B-B14F-4D97-AF65-F5344CB8AC3E}">
        <p14:creationId xmlns:p14="http://schemas.microsoft.com/office/powerpoint/2010/main" val="2295024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DDC221-DA0C-5BBE-8BD6-9B2B187F4D25}"/>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18401603-E47C-DB33-CF2E-5852A94131F6}"/>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B18A60F9-F16C-9446-7297-36B1F19F9C3D}"/>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extLst>
      <p:ext uri="{BB962C8B-B14F-4D97-AF65-F5344CB8AC3E}">
        <p14:creationId xmlns:p14="http://schemas.microsoft.com/office/powerpoint/2010/main" val="2687299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CDBAC26-7C13-08C5-2244-5D281F16F76A}"/>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081C8F81-ADD4-DAC7-07FF-1287760F4A0F}"/>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ECDB6978-5E76-15B7-26E9-277F467E51A9}"/>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extLst>
      <p:ext uri="{BB962C8B-B14F-4D97-AF65-F5344CB8AC3E}">
        <p14:creationId xmlns:p14="http://schemas.microsoft.com/office/powerpoint/2010/main" val="3950006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27F814-42A0-A869-2A2D-146E4B9C7437}"/>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829B569A-A83F-C3E9-69FB-D2902AF3C7B3}"/>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61918C04-9B36-AD5C-4860-997EEBADD9AF}"/>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extLst>
      <p:ext uri="{BB962C8B-B14F-4D97-AF65-F5344CB8AC3E}">
        <p14:creationId xmlns:p14="http://schemas.microsoft.com/office/powerpoint/2010/main" val="93149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374FBE6-4D12-943D-EA4B-A5632D6C82A4}"/>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7D69A987-E1A0-E94B-561B-659B944776F9}"/>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CE55BDE4-E106-5BA8-BCEA-6658E73657E0}"/>
              </a:ext>
            </a:extLst>
          </p:cNvPr>
          <p:cNvSpPr txBox="1">
            <a:spLocks noGrp="1"/>
          </p:cNvSpPr>
          <p:nvPr>
            <p:ph type="body" sz="quarter" idx="1"/>
          </p:nvPr>
        </p:nvSpPr>
        <p:spPr/>
        <p:txBody>
          <a:bodyPr/>
          <a:lstStyle/>
          <a:p>
            <a:endParaRPr lang="en-AT"/>
          </a:p>
        </p:txBody>
      </p:sp>
    </p:spTree>
    <p:extLst>
      <p:ext uri="{BB962C8B-B14F-4D97-AF65-F5344CB8AC3E}">
        <p14:creationId xmlns:p14="http://schemas.microsoft.com/office/powerpoint/2010/main" val="204231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42;g33e13d9a7e_0_10:notes">
            <a:extLst>
              <a:ext uri="{FF2B5EF4-FFF2-40B4-BE49-F238E27FC236}">
                <a16:creationId xmlns:a16="http://schemas.microsoft.com/office/drawing/2014/main" id="{AD1C48E9-7DBE-961C-3D1F-00AE1F11C82B}"/>
              </a:ext>
            </a:extLst>
          </p:cNvPr>
          <p:cNvSpPr>
            <a:spLocks noGrp="1" noRot="1" noChangeAspect="1"/>
          </p:cNvSpPr>
          <p:nvPr>
            <p:ph type="sldImg"/>
          </p:nvPr>
        </p:nvSpPr>
        <p:spPr>
          <a:xfrm>
            <a:off x="381000" y="685800"/>
            <a:ext cx="6096000" cy="3429000"/>
          </a:xfrm>
        </p:spPr>
      </p:sp>
      <p:sp>
        <p:nvSpPr>
          <p:cNvPr id="3" name="Google Shape;143;g33e13d9a7e_0_10:notes">
            <a:extLst>
              <a:ext uri="{FF2B5EF4-FFF2-40B4-BE49-F238E27FC236}">
                <a16:creationId xmlns:a16="http://schemas.microsoft.com/office/drawing/2014/main" id="{0E6214A8-697F-A4A4-5958-6D99661B2224}"/>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6FFCDAE-EEE2-E75E-B335-0BE398A0235B}"/>
            </a:ext>
          </a:extLst>
        </p:cNvPr>
        <p:cNvGrpSpPr/>
        <p:nvPr/>
      </p:nvGrpSpPr>
      <p:grpSpPr>
        <a:xfrm>
          <a:off x="0" y="0"/>
          <a:ext cx="0" cy="0"/>
          <a:chOff x="0" y="0"/>
          <a:chExt cx="0" cy="0"/>
        </a:xfrm>
      </p:grpSpPr>
      <p:sp>
        <p:nvSpPr>
          <p:cNvPr id="2" name="Google Shape;339;g33e13d9a7e_0_566:notes">
            <a:extLst>
              <a:ext uri="{FF2B5EF4-FFF2-40B4-BE49-F238E27FC236}">
                <a16:creationId xmlns:a16="http://schemas.microsoft.com/office/drawing/2014/main" id="{56CE0EFA-C1FE-5F6E-F48F-E72892818163}"/>
              </a:ext>
            </a:extLst>
          </p:cNvPr>
          <p:cNvSpPr>
            <a:spLocks noGrp="1" noRot="1" noChangeAspect="1"/>
          </p:cNvSpPr>
          <p:nvPr>
            <p:ph type="sldImg"/>
          </p:nvPr>
        </p:nvSpPr>
        <p:spPr>
          <a:xfrm>
            <a:off x="381000" y="685800"/>
            <a:ext cx="6096000" cy="3429000"/>
          </a:xfrm>
        </p:spPr>
      </p:sp>
      <p:sp>
        <p:nvSpPr>
          <p:cNvPr id="3" name="Google Shape;340;g33e13d9a7e_0_566:notes">
            <a:extLst>
              <a:ext uri="{FF2B5EF4-FFF2-40B4-BE49-F238E27FC236}">
                <a16:creationId xmlns:a16="http://schemas.microsoft.com/office/drawing/2014/main" id="{1A5FBD7D-88B9-8D26-79E3-B60365A2326D}"/>
              </a:ext>
            </a:extLst>
          </p:cNvPr>
          <p:cNvSpPr txBox="1">
            <a:spLocks noGrp="1"/>
          </p:cNvSpPr>
          <p:nvPr>
            <p:ph type="body" sz="quarter" idx="1"/>
          </p:nvPr>
        </p:nvSpPr>
        <p:spPr/>
        <p:txBody>
          <a:bodyPr/>
          <a:lstStyle/>
          <a:p>
            <a:endParaRPr lang="en-AT"/>
          </a:p>
        </p:txBody>
      </p:sp>
    </p:spTree>
    <p:extLst>
      <p:ext uri="{BB962C8B-B14F-4D97-AF65-F5344CB8AC3E}">
        <p14:creationId xmlns:p14="http://schemas.microsoft.com/office/powerpoint/2010/main" val="638316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574;g5465e7bc0b_1_49:notes">
            <a:extLst>
              <a:ext uri="{FF2B5EF4-FFF2-40B4-BE49-F238E27FC236}">
                <a16:creationId xmlns:a16="http://schemas.microsoft.com/office/drawing/2014/main" id="{45EE85D8-7E2B-FA36-402E-9327442234A8}"/>
              </a:ext>
            </a:extLst>
          </p:cNvPr>
          <p:cNvSpPr>
            <a:spLocks noGrp="1" noRot="1" noChangeAspect="1"/>
          </p:cNvSpPr>
          <p:nvPr>
            <p:ph type="sldImg"/>
          </p:nvPr>
        </p:nvSpPr>
        <p:spPr>
          <a:xfrm>
            <a:off x="381000" y="685800"/>
            <a:ext cx="6096000" cy="3429000"/>
          </a:xfrm>
        </p:spPr>
      </p:sp>
      <p:sp>
        <p:nvSpPr>
          <p:cNvPr id="3" name="Google Shape;575;g5465e7bc0b_1_49:notes">
            <a:extLst>
              <a:ext uri="{FF2B5EF4-FFF2-40B4-BE49-F238E27FC236}">
                <a16:creationId xmlns:a16="http://schemas.microsoft.com/office/drawing/2014/main" id="{E532C00C-49B9-04A7-7591-CB476130EC72}"/>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C415A8ED-1BAF-3A72-7487-16D176553828}"/>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B3535CFE-526E-C153-730F-20B35BEBB3AF}"/>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DAC36A76-9121-C63F-73B9-1AE758CE45F4}"/>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5DA7C737-E05D-5A9F-07CB-A8C32E6A05AB}"/>
              </a:ext>
            </a:extLst>
          </p:cNvPr>
          <p:cNvSpPr txBox="1">
            <a:spLocks noGrp="1"/>
          </p:cNvSpPr>
          <p:nvPr>
            <p:ph type="body" sz="quarter" idx="1"/>
          </p:nvPr>
        </p:nvSpPr>
        <p:spPr/>
        <p:txBody>
          <a:bodyPr/>
          <a:lstStyle/>
          <a:p>
            <a:r>
              <a:rPr lang="de-DE" dirty="0"/>
              <a:t>Das Projektgesamtziel besteht darin, dass ein funktionierender Roboter sich autonom durch den 9. Stock des TGMs bewegen kann. Dabei muss er selbstständig etwaigen Hindernissen ausweichen können.</a:t>
            </a:r>
            <a:endParaRPr lang="en-A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44ED543E-6B70-EB9D-1264-A5B8B57C399A}"/>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F78AE8AD-5A15-0820-3D1A-C8843DC1A591}"/>
              </a:ext>
            </a:extLst>
          </p:cNvPr>
          <p:cNvSpPr txBox="1">
            <a:spLocks noGrp="1"/>
          </p:cNvSpPr>
          <p:nvPr>
            <p:ph type="body" sz="quarter" idx="1"/>
          </p:nvPr>
        </p:nvSpPr>
        <p:spPr/>
        <p:txBody>
          <a:bodyPr/>
          <a:lstStyle/>
          <a:p>
            <a:r>
              <a:rPr lang="de-DE" dirty="0"/>
              <a:t>Der fertige Roboter soll als Vorzeigeprojekt bei etwaigen Präsentationen der Firmen Bosch und ASFINAG sowie bei Tagen der Offenen Tür im TGM verwendet werden. Der Code und eine Anleitung mit, im Entwicklungsprozess aufgetretenen, Veränderung am Roboter werden die Auftraggeber weitergegeben.</a:t>
            </a:r>
            <a:endParaRPr lang="en-AT"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E7F1BF23-7910-25E4-5E31-4E15F22204CC}"/>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659475E7-D26E-8838-5976-B92C533FB135}"/>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9;g33e13d9a7e_0_566:notes">
            <a:extLst>
              <a:ext uri="{FF2B5EF4-FFF2-40B4-BE49-F238E27FC236}">
                <a16:creationId xmlns:a16="http://schemas.microsoft.com/office/drawing/2014/main" id="{22CF2CF9-0CAF-BB21-BE39-C1831AF560DD}"/>
              </a:ext>
            </a:extLst>
          </p:cNvPr>
          <p:cNvSpPr>
            <a:spLocks noGrp="1" noRot="1" noChangeAspect="1"/>
          </p:cNvSpPr>
          <p:nvPr>
            <p:ph type="sldImg"/>
          </p:nvPr>
        </p:nvSpPr>
        <p:spPr>
          <a:xfrm>
            <a:off x="381000" y="685800"/>
            <a:ext cx="6096000" cy="3429000"/>
          </a:xfrm>
        </p:spPr>
      </p:sp>
      <p:sp>
        <p:nvSpPr>
          <p:cNvPr id="3" name="Google Shape;340;g33e13d9a7e_0_566:notes">
            <a:extLst>
              <a:ext uri="{FF2B5EF4-FFF2-40B4-BE49-F238E27FC236}">
                <a16:creationId xmlns:a16="http://schemas.microsoft.com/office/drawing/2014/main" id="{8C59E290-76CE-B455-A290-0A60E799611F}"/>
              </a:ext>
            </a:extLst>
          </p:cNvPr>
          <p:cNvSpPr txBox="1">
            <a:spLocks noGrp="1"/>
          </p:cNvSpPr>
          <p:nvPr>
            <p:ph type="body" sz="quarter" idx="1"/>
          </p:nvPr>
        </p:nvSpPr>
        <p:spPr/>
        <p:txBody>
          <a:bodyPr/>
          <a:lstStyle/>
          <a:p>
            <a:endParaRPr lang="en-A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9;g33e13d9a7e_0_566:notes">
            <a:extLst>
              <a:ext uri="{FF2B5EF4-FFF2-40B4-BE49-F238E27FC236}">
                <a16:creationId xmlns:a16="http://schemas.microsoft.com/office/drawing/2014/main" id="{22CF2CF9-0CAF-BB21-BE39-C1831AF560DD}"/>
              </a:ext>
            </a:extLst>
          </p:cNvPr>
          <p:cNvSpPr>
            <a:spLocks noGrp="1" noRot="1" noChangeAspect="1"/>
          </p:cNvSpPr>
          <p:nvPr>
            <p:ph type="sldImg"/>
          </p:nvPr>
        </p:nvSpPr>
        <p:spPr>
          <a:xfrm>
            <a:off x="381000" y="685800"/>
            <a:ext cx="6096000" cy="3429000"/>
          </a:xfrm>
        </p:spPr>
      </p:sp>
      <p:sp>
        <p:nvSpPr>
          <p:cNvPr id="3" name="Google Shape;340;g33e13d9a7e_0_566:notes">
            <a:extLst>
              <a:ext uri="{FF2B5EF4-FFF2-40B4-BE49-F238E27FC236}">
                <a16:creationId xmlns:a16="http://schemas.microsoft.com/office/drawing/2014/main" id="{8C59E290-76CE-B455-A290-0A60E799611F}"/>
              </a:ext>
            </a:extLst>
          </p:cNvPr>
          <p:cNvSpPr txBox="1">
            <a:spLocks noGrp="1"/>
          </p:cNvSpPr>
          <p:nvPr>
            <p:ph type="body" sz="quarter" idx="1"/>
          </p:nvPr>
        </p:nvSpPr>
        <p:spPr/>
        <p:txBody>
          <a:bodyPr/>
          <a:lstStyle/>
          <a:p>
            <a:endParaRPr lang="en-AT"/>
          </a:p>
        </p:txBody>
      </p:sp>
    </p:spTree>
    <p:extLst>
      <p:ext uri="{BB962C8B-B14F-4D97-AF65-F5344CB8AC3E}">
        <p14:creationId xmlns:p14="http://schemas.microsoft.com/office/powerpoint/2010/main" val="123173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8CB493-6A80-6096-1E70-77B0A00D6FF4}"/>
            </a:ext>
          </a:extLst>
        </p:cNvPr>
        <p:cNvGrpSpPr/>
        <p:nvPr/>
      </p:nvGrpSpPr>
      <p:grpSpPr>
        <a:xfrm>
          <a:off x="0" y="0"/>
          <a:ext cx="0" cy="0"/>
          <a:chOff x="0" y="0"/>
          <a:chExt cx="0" cy="0"/>
        </a:xfrm>
      </p:grpSpPr>
      <p:sp>
        <p:nvSpPr>
          <p:cNvPr id="2" name="Google Shape;204;g5465e7bc0b_1_119:notes">
            <a:extLst>
              <a:ext uri="{FF2B5EF4-FFF2-40B4-BE49-F238E27FC236}">
                <a16:creationId xmlns:a16="http://schemas.microsoft.com/office/drawing/2014/main" id="{38E92963-350E-77FA-7F36-1431A112EB0C}"/>
              </a:ext>
            </a:extLst>
          </p:cNvPr>
          <p:cNvSpPr>
            <a:spLocks noGrp="1" noRot="1" noChangeAspect="1"/>
          </p:cNvSpPr>
          <p:nvPr>
            <p:ph type="sldImg"/>
          </p:nvPr>
        </p:nvSpPr>
        <p:spPr>
          <a:xfrm>
            <a:off x="381000" y="685800"/>
            <a:ext cx="6096000" cy="3429000"/>
          </a:xfrm>
        </p:spPr>
      </p:sp>
      <p:sp>
        <p:nvSpPr>
          <p:cNvPr id="3" name="Google Shape;205;g5465e7bc0b_1_119:notes">
            <a:extLst>
              <a:ext uri="{FF2B5EF4-FFF2-40B4-BE49-F238E27FC236}">
                <a16:creationId xmlns:a16="http://schemas.microsoft.com/office/drawing/2014/main" id="{2B059FBC-1EDE-C48A-EE83-19028EC6B737}"/>
              </a:ext>
            </a:extLst>
          </p:cNvPr>
          <p:cNvSpPr txBox="1">
            <a:spLocks noGrp="1"/>
          </p:cNvSpPr>
          <p:nvPr>
            <p:ph type="body" sz="quarter" idx="1"/>
          </p:nvPr>
        </p:nvSpPr>
        <p:spPr/>
        <p:txBody>
          <a:bodyPr/>
          <a:lstStyle/>
          <a:p>
            <a:r>
              <a:rPr lang="de-DE" b="0" i="0" dirty="0">
                <a:effectLst/>
                <a:latin typeface="gg sans"/>
              </a:rPr>
              <a:t>Dadurch dass wir nur mangelhafte Informationen haben, ist ein Meilensteinplan und eine Aufwandschätzung derzeit unmöglich.</a:t>
            </a:r>
            <a:endParaRPr lang="en-AT" dirty="0"/>
          </a:p>
        </p:txBody>
      </p:sp>
    </p:spTree>
    <p:extLst>
      <p:ext uri="{BB962C8B-B14F-4D97-AF65-F5344CB8AC3E}">
        <p14:creationId xmlns:p14="http://schemas.microsoft.com/office/powerpoint/2010/main" val="147951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_7">
    <p:spTree>
      <p:nvGrpSpPr>
        <p:cNvPr id="1" name=""/>
        <p:cNvGrpSpPr/>
        <p:nvPr/>
      </p:nvGrpSpPr>
      <p:grpSpPr>
        <a:xfrm>
          <a:off x="0" y="0"/>
          <a:ext cx="0" cy="0"/>
          <a:chOff x="0" y="0"/>
          <a:chExt cx="0" cy="0"/>
        </a:xfrm>
      </p:grpSpPr>
      <p:sp>
        <p:nvSpPr>
          <p:cNvPr id="2" name="Google Shape;9;p2">
            <a:extLst>
              <a:ext uri="{FF2B5EF4-FFF2-40B4-BE49-F238E27FC236}">
                <a16:creationId xmlns:a16="http://schemas.microsoft.com/office/drawing/2014/main" id="{4D82DE89-4038-9599-0201-5E8C3D2AF659}"/>
              </a:ext>
            </a:extLst>
          </p:cNvPr>
          <p:cNvSpPr txBox="1">
            <a:spLocks noGrp="1"/>
          </p:cNvSpPr>
          <p:nvPr>
            <p:ph type="title"/>
          </p:nvPr>
        </p:nvSpPr>
        <p:spPr>
          <a:xfrm>
            <a:off x="1039572" y="1701222"/>
            <a:ext cx="4592400" cy="1782302"/>
          </a:xfrm>
        </p:spPr>
        <p:txBody>
          <a:bodyPr anchor="b"/>
          <a:lstStyle>
            <a:lvl1pPr>
              <a:defRPr lang="en-US" sz="4800"/>
            </a:lvl1pPr>
          </a:lstStyle>
          <a:p>
            <a:pPr lvl="0"/>
            <a:r>
              <a:rPr lang="en-US"/>
              <a:t>Click to edit Master title style</a:t>
            </a:r>
          </a:p>
        </p:txBody>
      </p:sp>
      <p:sp>
        <p:nvSpPr>
          <p:cNvPr id="3" name="Google Shape;10;p2">
            <a:extLst>
              <a:ext uri="{FF2B5EF4-FFF2-40B4-BE49-F238E27FC236}">
                <a16:creationId xmlns:a16="http://schemas.microsoft.com/office/drawing/2014/main" id="{AF080019-9C36-2145-3B9F-A0394FA33010}"/>
              </a:ext>
            </a:extLst>
          </p:cNvPr>
          <p:cNvSpPr txBox="1">
            <a:spLocks noGrp="1"/>
          </p:cNvSpPr>
          <p:nvPr>
            <p:ph type="subTitle" idx="4294967295"/>
          </p:nvPr>
        </p:nvSpPr>
        <p:spPr>
          <a:xfrm>
            <a:off x="1039572" y="3206398"/>
            <a:ext cx="2402101" cy="716999"/>
          </a:xfrm>
        </p:spPr>
        <p:txBody>
          <a:bodyPr anchor="b"/>
          <a:lstStyle>
            <a:lvl1pPr>
              <a:lnSpc>
                <a:spcPct val="100000"/>
              </a:lnSpc>
              <a:buNone/>
              <a:defRPr lang="en-US">
                <a:solidFill>
                  <a:srgbClr val="000000"/>
                </a:solidFill>
              </a:defRPr>
            </a:lvl1pPr>
          </a:lstStyle>
          <a:p>
            <a:pPr lvl="0"/>
            <a:r>
              <a:rPr lang="en-US"/>
              <a:t>Click to edit Master subtitle style</a:t>
            </a:r>
          </a:p>
        </p:txBody>
      </p:sp>
    </p:spTree>
    <p:extLst>
      <p:ext uri="{BB962C8B-B14F-4D97-AF65-F5344CB8AC3E}">
        <p14:creationId xmlns:p14="http://schemas.microsoft.com/office/powerpoint/2010/main" val="103986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_12">
    <p:spTree>
      <p:nvGrpSpPr>
        <p:cNvPr id="1" name=""/>
        <p:cNvGrpSpPr/>
        <p:nvPr/>
      </p:nvGrpSpPr>
      <p:grpSpPr>
        <a:xfrm>
          <a:off x="0" y="0"/>
          <a:ext cx="0" cy="0"/>
          <a:chOff x="0" y="0"/>
          <a:chExt cx="0" cy="0"/>
        </a:xfrm>
      </p:grpSpPr>
      <p:sp>
        <p:nvSpPr>
          <p:cNvPr id="2" name="Google Shape;12;p3">
            <a:extLst>
              <a:ext uri="{FF2B5EF4-FFF2-40B4-BE49-F238E27FC236}">
                <a16:creationId xmlns:a16="http://schemas.microsoft.com/office/drawing/2014/main" id="{828E978D-5AA5-031D-0E50-1BFC42D560CE}"/>
              </a:ext>
            </a:extLst>
          </p:cNvPr>
          <p:cNvSpPr txBox="1">
            <a:spLocks noGrp="1"/>
          </p:cNvSpPr>
          <p:nvPr>
            <p:ph type="title"/>
          </p:nvPr>
        </p:nvSpPr>
        <p:spPr>
          <a:xfrm>
            <a:off x="3423897" y="387477"/>
            <a:ext cx="2251801" cy="577800"/>
          </a:xfrm>
        </p:spPr>
        <p:txBody>
          <a:bodyPr anchor="b"/>
          <a:lstStyle>
            <a:lvl1pPr>
              <a:defRPr lang="en-US" sz="1200"/>
            </a:lvl1pPr>
          </a:lstStyle>
          <a:p>
            <a:pPr lvl="0"/>
            <a:r>
              <a:rPr lang="en-US"/>
              <a:t>Click to edit Master title style</a:t>
            </a:r>
          </a:p>
        </p:txBody>
      </p:sp>
      <p:sp>
        <p:nvSpPr>
          <p:cNvPr id="3" name="Google Shape;13;p3">
            <a:extLst>
              <a:ext uri="{FF2B5EF4-FFF2-40B4-BE49-F238E27FC236}">
                <a16:creationId xmlns:a16="http://schemas.microsoft.com/office/drawing/2014/main" id="{110AD884-4A49-BA5E-4C4A-0B6472ED2333}"/>
              </a:ext>
            </a:extLst>
          </p:cNvPr>
          <p:cNvSpPr txBox="1">
            <a:spLocks noGrp="1"/>
          </p:cNvSpPr>
          <p:nvPr>
            <p:ph type="subTitle" idx="4294967295"/>
          </p:nvPr>
        </p:nvSpPr>
        <p:spPr>
          <a:xfrm>
            <a:off x="3423897" y="802523"/>
            <a:ext cx="1906496" cy="572396"/>
          </a:xfrm>
        </p:spPr>
        <p:txBody>
          <a:bodyPr/>
          <a:lstStyle>
            <a:lvl1pPr>
              <a:lnSpc>
                <a:spcPct val="100000"/>
              </a:lnSpc>
              <a:buNone/>
              <a:defRPr lang="en-US" sz="1000"/>
            </a:lvl1pPr>
          </a:lstStyle>
          <a:p>
            <a:pPr lvl="0"/>
            <a:r>
              <a:rPr lang="en-US"/>
              <a:t>Click to edit Master subtitle style</a:t>
            </a:r>
          </a:p>
        </p:txBody>
      </p:sp>
      <p:sp>
        <p:nvSpPr>
          <p:cNvPr id="4" name="Google Shape;14;p3">
            <a:extLst>
              <a:ext uri="{FF2B5EF4-FFF2-40B4-BE49-F238E27FC236}">
                <a16:creationId xmlns:a16="http://schemas.microsoft.com/office/drawing/2014/main" id="{A04E73A6-1178-E65D-887F-74A21D78AE68}"/>
              </a:ext>
            </a:extLst>
          </p:cNvPr>
          <p:cNvSpPr txBox="1">
            <a:spLocks noGrp="1"/>
          </p:cNvSpPr>
          <p:nvPr>
            <p:ph type="title" idx="4294967295"/>
          </p:nvPr>
        </p:nvSpPr>
        <p:spPr>
          <a:xfrm>
            <a:off x="2023009" y="654116"/>
            <a:ext cx="1739097" cy="577800"/>
          </a:xfrm>
        </p:spPr>
        <p:txBody>
          <a:bodyPr anchor="ctr"/>
          <a:lstStyle>
            <a:lvl1pPr>
              <a:defRPr lang="en-US" sz="4800"/>
            </a:lvl1pPr>
          </a:lstStyle>
          <a:p>
            <a:pPr lvl="0"/>
            <a:r>
              <a:rPr lang="en-US"/>
              <a:t>xx%</a:t>
            </a:r>
          </a:p>
        </p:txBody>
      </p:sp>
      <p:sp>
        <p:nvSpPr>
          <p:cNvPr id="5" name="Google Shape;15;p3">
            <a:extLst>
              <a:ext uri="{FF2B5EF4-FFF2-40B4-BE49-F238E27FC236}">
                <a16:creationId xmlns:a16="http://schemas.microsoft.com/office/drawing/2014/main" id="{9C606913-394A-6E1E-142F-2D0D761599D5}"/>
              </a:ext>
            </a:extLst>
          </p:cNvPr>
          <p:cNvSpPr txBox="1">
            <a:spLocks noGrp="1"/>
          </p:cNvSpPr>
          <p:nvPr>
            <p:ph type="title" idx="4294967295"/>
          </p:nvPr>
        </p:nvSpPr>
        <p:spPr>
          <a:xfrm>
            <a:off x="3425260" y="1224290"/>
            <a:ext cx="2251801" cy="577800"/>
          </a:xfrm>
        </p:spPr>
        <p:txBody>
          <a:bodyPr anchor="b"/>
          <a:lstStyle>
            <a:lvl1pPr>
              <a:defRPr lang="en-US" sz="1200"/>
            </a:lvl1pPr>
          </a:lstStyle>
          <a:p>
            <a:pPr lvl="0"/>
            <a:r>
              <a:rPr lang="en-US"/>
              <a:t>Click to edit Master title style</a:t>
            </a:r>
          </a:p>
        </p:txBody>
      </p:sp>
      <p:sp>
        <p:nvSpPr>
          <p:cNvPr id="6" name="Google Shape;16;p3">
            <a:extLst>
              <a:ext uri="{FF2B5EF4-FFF2-40B4-BE49-F238E27FC236}">
                <a16:creationId xmlns:a16="http://schemas.microsoft.com/office/drawing/2014/main" id="{50D06AA6-6078-31BF-372F-B8927612FCC2}"/>
              </a:ext>
            </a:extLst>
          </p:cNvPr>
          <p:cNvSpPr txBox="1">
            <a:spLocks noGrp="1"/>
          </p:cNvSpPr>
          <p:nvPr>
            <p:ph type="subTitle" idx="4294967295"/>
          </p:nvPr>
        </p:nvSpPr>
        <p:spPr>
          <a:xfrm>
            <a:off x="3425260" y="1638860"/>
            <a:ext cx="1976704" cy="572396"/>
          </a:xfrm>
        </p:spPr>
        <p:txBody>
          <a:bodyPr/>
          <a:lstStyle>
            <a:lvl1pPr>
              <a:lnSpc>
                <a:spcPct val="100000"/>
              </a:lnSpc>
              <a:buNone/>
              <a:defRPr lang="en-US" sz="1000"/>
            </a:lvl1pPr>
          </a:lstStyle>
          <a:p>
            <a:pPr lvl="0"/>
            <a:r>
              <a:rPr lang="en-US"/>
              <a:t>Click to edit Master subtitle style</a:t>
            </a:r>
          </a:p>
        </p:txBody>
      </p:sp>
      <p:sp>
        <p:nvSpPr>
          <p:cNvPr id="7" name="Google Shape;17;p3">
            <a:extLst>
              <a:ext uri="{FF2B5EF4-FFF2-40B4-BE49-F238E27FC236}">
                <a16:creationId xmlns:a16="http://schemas.microsoft.com/office/drawing/2014/main" id="{51A65FC9-8401-B7DC-24A4-AD950E057C11}"/>
              </a:ext>
            </a:extLst>
          </p:cNvPr>
          <p:cNvSpPr txBox="1">
            <a:spLocks noGrp="1"/>
          </p:cNvSpPr>
          <p:nvPr>
            <p:ph type="title" idx="4294967295"/>
          </p:nvPr>
        </p:nvSpPr>
        <p:spPr>
          <a:xfrm>
            <a:off x="2023009" y="1488789"/>
            <a:ext cx="1615196" cy="577800"/>
          </a:xfrm>
        </p:spPr>
        <p:txBody>
          <a:bodyPr anchor="ctr"/>
          <a:lstStyle>
            <a:lvl1pPr>
              <a:defRPr lang="en-US" sz="4800"/>
            </a:lvl1pPr>
          </a:lstStyle>
          <a:p>
            <a:pPr lvl="0"/>
            <a:r>
              <a:rPr lang="en-US"/>
              <a:t>xx%</a:t>
            </a:r>
          </a:p>
        </p:txBody>
      </p:sp>
      <p:sp>
        <p:nvSpPr>
          <p:cNvPr id="8" name="Google Shape;18;p3">
            <a:extLst>
              <a:ext uri="{FF2B5EF4-FFF2-40B4-BE49-F238E27FC236}">
                <a16:creationId xmlns:a16="http://schemas.microsoft.com/office/drawing/2014/main" id="{89348FE4-177F-D9FC-E2A3-1EC84B0A1685}"/>
              </a:ext>
            </a:extLst>
          </p:cNvPr>
          <p:cNvSpPr txBox="1">
            <a:spLocks noGrp="1"/>
          </p:cNvSpPr>
          <p:nvPr>
            <p:ph type="title" idx="4294967295"/>
          </p:nvPr>
        </p:nvSpPr>
        <p:spPr>
          <a:xfrm>
            <a:off x="3428003" y="2061094"/>
            <a:ext cx="2251801" cy="577800"/>
          </a:xfrm>
        </p:spPr>
        <p:txBody>
          <a:bodyPr anchor="b"/>
          <a:lstStyle>
            <a:lvl1pPr>
              <a:defRPr lang="en-US" sz="1200"/>
            </a:lvl1pPr>
          </a:lstStyle>
          <a:p>
            <a:pPr lvl="0"/>
            <a:r>
              <a:rPr lang="en-US"/>
              <a:t>Click to edit Master title style</a:t>
            </a:r>
          </a:p>
        </p:txBody>
      </p:sp>
      <p:sp>
        <p:nvSpPr>
          <p:cNvPr id="9" name="Google Shape;19;p3">
            <a:extLst>
              <a:ext uri="{FF2B5EF4-FFF2-40B4-BE49-F238E27FC236}">
                <a16:creationId xmlns:a16="http://schemas.microsoft.com/office/drawing/2014/main" id="{5700E682-8284-D007-11EB-C670BD1E059C}"/>
              </a:ext>
            </a:extLst>
          </p:cNvPr>
          <p:cNvSpPr txBox="1">
            <a:spLocks noGrp="1"/>
          </p:cNvSpPr>
          <p:nvPr>
            <p:ph type="subTitle" idx="4294967295"/>
          </p:nvPr>
        </p:nvSpPr>
        <p:spPr>
          <a:xfrm>
            <a:off x="3427994" y="2475198"/>
            <a:ext cx="1906496" cy="572396"/>
          </a:xfrm>
        </p:spPr>
        <p:txBody>
          <a:bodyPr/>
          <a:lstStyle>
            <a:lvl1pPr>
              <a:lnSpc>
                <a:spcPct val="100000"/>
              </a:lnSpc>
              <a:buNone/>
              <a:defRPr lang="en-US" sz="1000"/>
            </a:lvl1pPr>
          </a:lstStyle>
          <a:p>
            <a:pPr lvl="0"/>
            <a:r>
              <a:rPr lang="en-US"/>
              <a:t>Click to edit Master subtitle style</a:t>
            </a:r>
          </a:p>
        </p:txBody>
      </p:sp>
      <p:sp>
        <p:nvSpPr>
          <p:cNvPr id="10" name="Google Shape;20;p3">
            <a:extLst>
              <a:ext uri="{FF2B5EF4-FFF2-40B4-BE49-F238E27FC236}">
                <a16:creationId xmlns:a16="http://schemas.microsoft.com/office/drawing/2014/main" id="{C5B2FD63-88E6-1900-4E35-B576D9DC2EDE}"/>
              </a:ext>
            </a:extLst>
          </p:cNvPr>
          <p:cNvSpPr txBox="1">
            <a:spLocks noGrp="1"/>
          </p:cNvSpPr>
          <p:nvPr>
            <p:ph type="title" idx="4294967295"/>
          </p:nvPr>
        </p:nvSpPr>
        <p:spPr>
          <a:xfrm>
            <a:off x="2023009" y="2323462"/>
            <a:ext cx="1573499" cy="577800"/>
          </a:xfrm>
        </p:spPr>
        <p:txBody>
          <a:bodyPr anchor="ctr"/>
          <a:lstStyle>
            <a:lvl1pPr>
              <a:defRPr lang="en-US" sz="4800"/>
            </a:lvl1pPr>
          </a:lstStyle>
          <a:p>
            <a:pPr lvl="0"/>
            <a:r>
              <a:rPr lang="en-US"/>
              <a:t>xx%</a:t>
            </a:r>
          </a:p>
        </p:txBody>
      </p:sp>
      <p:sp>
        <p:nvSpPr>
          <p:cNvPr id="11" name="Google Shape;21;p3">
            <a:extLst>
              <a:ext uri="{FF2B5EF4-FFF2-40B4-BE49-F238E27FC236}">
                <a16:creationId xmlns:a16="http://schemas.microsoft.com/office/drawing/2014/main" id="{01AD1BCF-0B13-63A8-2158-AA9CC71AE996}"/>
              </a:ext>
            </a:extLst>
          </p:cNvPr>
          <p:cNvSpPr txBox="1">
            <a:spLocks noGrp="1"/>
          </p:cNvSpPr>
          <p:nvPr>
            <p:ph type="title" idx="4294967295"/>
          </p:nvPr>
        </p:nvSpPr>
        <p:spPr>
          <a:xfrm rot="5400013">
            <a:off x="6601630" y="1646268"/>
            <a:ext cx="2913296" cy="487503"/>
          </a:xfrm>
        </p:spPr>
        <p:txBody>
          <a:bodyPr anchor="ctr"/>
          <a:lstStyle>
            <a:lvl1pPr>
              <a:defRPr lang="en-US" sz="3000"/>
            </a:lvl1pPr>
          </a:lstStyle>
          <a:p>
            <a:pPr lvl="0"/>
            <a:r>
              <a:rPr lang="en-US"/>
              <a:t>Click to edit Master title style</a:t>
            </a:r>
          </a:p>
        </p:txBody>
      </p:sp>
      <p:sp>
        <p:nvSpPr>
          <p:cNvPr id="12" name="Google Shape;22;p3">
            <a:extLst>
              <a:ext uri="{FF2B5EF4-FFF2-40B4-BE49-F238E27FC236}">
                <a16:creationId xmlns:a16="http://schemas.microsoft.com/office/drawing/2014/main" id="{670F49E3-E237-A0A5-8BFD-2DC19F24C000}"/>
              </a:ext>
            </a:extLst>
          </p:cNvPr>
          <p:cNvSpPr txBox="1">
            <a:spLocks noGrp="1"/>
          </p:cNvSpPr>
          <p:nvPr>
            <p:ph type="title" idx="4294967295"/>
          </p:nvPr>
        </p:nvSpPr>
        <p:spPr>
          <a:xfrm>
            <a:off x="3428003" y="2897907"/>
            <a:ext cx="2251801" cy="577800"/>
          </a:xfrm>
        </p:spPr>
        <p:txBody>
          <a:bodyPr anchor="b"/>
          <a:lstStyle>
            <a:lvl1pPr>
              <a:defRPr lang="en-US" sz="1200"/>
            </a:lvl1pPr>
          </a:lstStyle>
          <a:p>
            <a:pPr lvl="0"/>
            <a:r>
              <a:rPr lang="en-US"/>
              <a:t>Click to edit Master title style</a:t>
            </a:r>
          </a:p>
        </p:txBody>
      </p:sp>
      <p:sp>
        <p:nvSpPr>
          <p:cNvPr id="13" name="Google Shape;23;p3">
            <a:extLst>
              <a:ext uri="{FF2B5EF4-FFF2-40B4-BE49-F238E27FC236}">
                <a16:creationId xmlns:a16="http://schemas.microsoft.com/office/drawing/2014/main" id="{96D0CFCA-4DA2-51D8-171D-1C9C29D06D73}"/>
              </a:ext>
            </a:extLst>
          </p:cNvPr>
          <p:cNvSpPr txBox="1">
            <a:spLocks noGrp="1"/>
          </p:cNvSpPr>
          <p:nvPr>
            <p:ph type="subTitle" idx="4294967295"/>
          </p:nvPr>
        </p:nvSpPr>
        <p:spPr>
          <a:xfrm>
            <a:off x="3427994" y="3311536"/>
            <a:ext cx="1906496" cy="572396"/>
          </a:xfrm>
        </p:spPr>
        <p:txBody>
          <a:bodyPr/>
          <a:lstStyle>
            <a:lvl1pPr>
              <a:lnSpc>
                <a:spcPct val="100000"/>
              </a:lnSpc>
              <a:buNone/>
              <a:defRPr lang="en-US" sz="1000"/>
            </a:lvl1pPr>
          </a:lstStyle>
          <a:p>
            <a:pPr lvl="0"/>
            <a:r>
              <a:rPr lang="en-US"/>
              <a:t>Click to edit Master subtitle style</a:t>
            </a:r>
          </a:p>
        </p:txBody>
      </p:sp>
      <p:sp>
        <p:nvSpPr>
          <p:cNvPr id="14" name="Google Shape;24;p3">
            <a:extLst>
              <a:ext uri="{FF2B5EF4-FFF2-40B4-BE49-F238E27FC236}">
                <a16:creationId xmlns:a16="http://schemas.microsoft.com/office/drawing/2014/main" id="{F21C53B2-E103-70A8-28F2-32FCA6BC14D6}"/>
              </a:ext>
            </a:extLst>
          </p:cNvPr>
          <p:cNvSpPr txBox="1">
            <a:spLocks noGrp="1"/>
          </p:cNvSpPr>
          <p:nvPr>
            <p:ph type="title" idx="4294967295"/>
          </p:nvPr>
        </p:nvSpPr>
        <p:spPr>
          <a:xfrm>
            <a:off x="2023009" y="3158136"/>
            <a:ext cx="1573499" cy="577800"/>
          </a:xfrm>
        </p:spPr>
        <p:txBody>
          <a:bodyPr anchor="ctr"/>
          <a:lstStyle>
            <a:lvl1pPr>
              <a:defRPr lang="en-US" sz="4800"/>
            </a:lvl1pPr>
          </a:lstStyle>
          <a:p>
            <a:pPr lvl="0"/>
            <a:r>
              <a:rPr lang="en-US"/>
              <a:t>xx%</a:t>
            </a:r>
          </a:p>
        </p:txBody>
      </p:sp>
      <p:sp>
        <p:nvSpPr>
          <p:cNvPr id="15" name="Google Shape;25;p3">
            <a:extLst>
              <a:ext uri="{FF2B5EF4-FFF2-40B4-BE49-F238E27FC236}">
                <a16:creationId xmlns:a16="http://schemas.microsoft.com/office/drawing/2014/main" id="{F40A8D4C-2B9D-1DEB-6450-DDEB76082A37}"/>
              </a:ext>
            </a:extLst>
          </p:cNvPr>
          <p:cNvSpPr txBox="1">
            <a:spLocks noGrp="1"/>
          </p:cNvSpPr>
          <p:nvPr>
            <p:ph type="title" idx="4294967295"/>
          </p:nvPr>
        </p:nvSpPr>
        <p:spPr>
          <a:xfrm>
            <a:off x="3428003" y="3734720"/>
            <a:ext cx="2251801" cy="577800"/>
          </a:xfrm>
        </p:spPr>
        <p:txBody>
          <a:bodyPr anchor="b"/>
          <a:lstStyle>
            <a:lvl1pPr>
              <a:defRPr lang="en-US" sz="1200"/>
            </a:lvl1pPr>
          </a:lstStyle>
          <a:p>
            <a:pPr lvl="0"/>
            <a:r>
              <a:rPr lang="en-US"/>
              <a:t>Click to edit Master title style</a:t>
            </a:r>
          </a:p>
        </p:txBody>
      </p:sp>
      <p:sp>
        <p:nvSpPr>
          <p:cNvPr id="16" name="Google Shape;26;p3">
            <a:extLst>
              <a:ext uri="{FF2B5EF4-FFF2-40B4-BE49-F238E27FC236}">
                <a16:creationId xmlns:a16="http://schemas.microsoft.com/office/drawing/2014/main" id="{B3E32989-9F34-3E22-E712-5E52906402E8}"/>
              </a:ext>
            </a:extLst>
          </p:cNvPr>
          <p:cNvSpPr txBox="1">
            <a:spLocks noGrp="1"/>
          </p:cNvSpPr>
          <p:nvPr>
            <p:ph type="subTitle" idx="4294967295"/>
          </p:nvPr>
        </p:nvSpPr>
        <p:spPr>
          <a:xfrm>
            <a:off x="3427994" y="4147873"/>
            <a:ext cx="1906496" cy="572396"/>
          </a:xfrm>
        </p:spPr>
        <p:txBody>
          <a:bodyPr/>
          <a:lstStyle>
            <a:lvl1pPr>
              <a:lnSpc>
                <a:spcPct val="100000"/>
              </a:lnSpc>
              <a:buNone/>
              <a:defRPr lang="en-US" sz="1000"/>
            </a:lvl1pPr>
          </a:lstStyle>
          <a:p>
            <a:pPr lvl="0"/>
            <a:r>
              <a:rPr lang="en-US"/>
              <a:t>Click to edit Master subtitle style</a:t>
            </a:r>
          </a:p>
        </p:txBody>
      </p:sp>
      <p:sp>
        <p:nvSpPr>
          <p:cNvPr id="17" name="Google Shape;27;p3">
            <a:extLst>
              <a:ext uri="{FF2B5EF4-FFF2-40B4-BE49-F238E27FC236}">
                <a16:creationId xmlns:a16="http://schemas.microsoft.com/office/drawing/2014/main" id="{E015AD72-5A55-E132-F88A-76F1F3194A7E}"/>
              </a:ext>
            </a:extLst>
          </p:cNvPr>
          <p:cNvSpPr txBox="1">
            <a:spLocks noGrp="1"/>
          </p:cNvSpPr>
          <p:nvPr>
            <p:ph type="title" idx="4294967295"/>
          </p:nvPr>
        </p:nvSpPr>
        <p:spPr>
          <a:xfrm>
            <a:off x="2023009" y="3992809"/>
            <a:ext cx="1573499" cy="577800"/>
          </a:xfrm>
        </p:spPr>
        <p:txBody>
          <a:bodyPr anchor="ctr"/>
          <a:lstStyle>
            <a:lvl1pPr>
              <a:defRPr lang="en-US" sz="4800"/>
            </a:lvl1pPr>
          </a:lstStyle>
          <a:p>
            <a:pPr lvl="0"/>
            <a:r>
              <a:rPr lang="en-US"/>
              <a:t>xx%</a:t>
            </a:r>
          </a:p>
        </p:txBody>
      </p:sp>
    </p:spTree>
    <p:extLst>
      <p:ext uri="{BB962C8B-B14F-4D97-AF65-F5344CB8AC3E}">
        <p14:creationId xmlns:p14="http://schemas.microsoft.com/office/powerpoint/2010/main" val="1447406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_14">
    <p:spTree>
      <p:nvGrpSpPr>
        <p:cNvPr id="1" name=""/>
        <p:cNvGrpSpPr/>
        <p:nvPr/>
      </p:nvGrpSpPr>
      <p:grpSpPr>
        <a:xfrm>
          <a:off x="0" y="0"/>
          <a:ext cx="0" cy="0"/>
          <a:chOff x="0" y="0"/>
          <a:chExt cx="0" cy="0"/>
        </a:xfrm>
      </p:grpSpPr>
      <p:sp>
        <p:nvSpPr>
          <p:cNvPr id="2" name="Google Shape;50;p7">
            <a:extLst>
              <a:ext uri="{FF2B5EF4-FFF2-40B4-BE49-F238E27FC236}">
                <a16:creationId xmlns:a16="http://schemas.microsoft.com/office/drawing/2014/main" id="{5F9E8A5A-0703-31B9-32D9-63B77AD42136}"/>
              </a:ext>
            </a:extLst>
          </p:cNvPr>
          <p:cNvSpPr txBox="1">
            <a:spLocks noGrp="1"/>
          </p:cNvSpPr>
          <p:nvPr>
            <p:ph type="title"/>
          </p:nvPr>
        </p:nvSpPr>
        <p:spPr>
          <a:xfrm>
            <a:off x="5432002" y="710671"/>
            <a:ext cx="2888095" cy="2054099"/>
          </a:xfrm>
        </p:spPr>
        <p:txBody>
          <a:bodyPr anchor="b"/>
          <a:lstStyle>
            <a:lvl1pPr algn="r">
              <a:defRPr lang="en-US"/>
            </a:lvl1pPr>
          </a:lstStyle>
          <a:p>
            <a:pPr lvl="0"/>
            <a:r>
              <a:rPr lang="en-US"/>
              <a:t>Click to edit Master title style</a:t>
            </a:r>
          </a:p>
        </p:txBody>
      </p:sp>
      <p:sp>
        <p:nvSpPr>
          <p:cNvPr id="3" name="Google Shape;51;p7">
            <a:extLst>
              <a:ext uri="{FF2B5EF4-FFF2-40B4-BE49-F238E27FC236}">
                <a16:creationId xmlns:a16="http://schemas.microsoft.com/office/drawing/2014/main" id="{8A3EC54C-79CF-F6CB-F6EE-6709ABEF843C}"/>
              </a:ext>
            </a:extLst>
          </p:cNvPr>
          <p:cNvSpPr txBox="1">
            <a:spLocks noGrp="1"/>
          </p:cNvSpPr>
          <p:nvPr>
            <p:ph type="subTitle" idx="4294967295"/>
          </p:nvPr>
        </p:nvSpPr>
        <p:spPr>
          <a:xfrm>
            <a:off x="5363550" y="2724628"/>
            <a:ext cx="2956502" cy="1784396"/>
          </a:xfrm>
        </p:spPr>
        <p:txBody>
          <a:bodyPr/>
          <a:lstStyle>
            <a:lvl1pPr algn="r">
              <a:lnSpc>
                <a:spcPct val="100000"/>
              </a:lnSpc>
              <a:buNone/>
              <a:defRPr lang="en-US"/>
            </a:lvl1pPr>
          </a:lstStyle>
          <a:p>
            <a:pPr lvl="0"/>
            <a:r>
              <a:rPr lang="en-US"/>
              <a:t>Click to edit Master subtitle style</a:t>
            </a:r>
          </a:p>
        </p:txBody>
      </p:sp>
    </p:spTree>
    <p:extLst>
      <p:ext uri="{BB962C8B-B14F-4D97-AF65-F5344CB8AC3E}">
        <p14:creationId xmlns:p14="http://schemas.microsoft.com/office/powerpoint/2010/main" val="264629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_31">
    <p:spTree>
      <p:nvGrpSpPr>
        <p:cNvPr id="1" name=""/>
        <p:cNvGrpSpPr/>
        <p:nvPr/>
      </p:nvGrpSpPr>
      <p:grpSpPr>
        <a:xfrm>
          <a:off x="0" y="0"/>
          <a:ext cx="0" cy="0"/>
          <a:chOff x="0" y="0"/>
          <a:chExt cx="0" cy="0"/>
        </a:xfrm>
      </p:grpSpPr>
      <p:sp>
        <p:nvSpPr>
          <p:cNvPr id="2" name="Google Shape;81;p14">
            <a:extLst>
              <a:ext uri="{FF2B5EF4-FFF2-40B4-BE49-F238E27FC236}">
                <a16:creationId xmlns:a16="http://schemas.microsoft.com/office/drawing/2014/main" id="{8A5F425D-5CFD-32FE-F2B5-DE6988700635}"/>
              </a:ext>
            </a:extLst>
          </p:cNvPr>
          <p:cNvSpPr txBox="1">
            <a:spLocks noGrp="1"/>
          </p:cNvSpPr>
          <p:nvPr>
            <p:ph type="title"/>
          </p:nvPr>
        </p:nvSpPr>
        <p:spPr>
          <a:xfrm rot="5400013">
            <a:off x="6603590" y="1930230"/>
            <a:ext cx="3481203" cy="487503"/>
          </a:xfrm>
        </p:spPr>
        <p:txBody>
          <a:bodyPr/>
          <a:lstStyle>
            <a:lvl1pPr>
              <a:defRPr lang="en-US" sz="2400"/>
            </a:lvl1pPr>
          </a:lstStyle>
          <a:p>
            <a:pPr lvl="0"/>
            <a:r>
              <a:rPr lang="en-US"/>
              <a:t>Click to edit Master title style</a:t>
            </a:r>
          </a:p>
        </p:txBody>
      </p:sp>
    </p:spTree>
    <p:extLst>
      <p:ext uri="{BB962C8B-B14F-4D97-AF65-F5344CB8AC3E}">
        <p14:creationId xmlns:p14="http://schemas.microsoft.com/office/powerpoint/2010/main" val="2850448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_11_1_2_1">
    <p:spTree>
      <p:nvGrpSpPr>
        <p:cNvPr id="1" name=""/>
        <p:cNvGrpSpPr/>
        <p:nvPr/>
      </p:nvGrpSpPr>
      <p:grpSpPr>
        <a:xfrm>
          <a:off x="0" y="0"/>
          <a:ext cx="0" cy="0"/>
          <a:chOff x="0" y="0"/>
          <a:chExt cx="0" cy="0"/>
        </a:xfrm>
      </p:grpSpPr>
      <p:sp>
        <p:nvSpPr>
          <p:cNvPr id="2" name="Google Shape;106;p19">
            <a:extLst>
              <a:ext uri="{FF2B5EF4-FFF2-40B4-BE49-F238E27FC236}">
                <a16:creationId xmlns:a16="http://schemas.microsoft.com/office/drawing/2014/main" id="{65125BED-6290-CFCB-FF48-59DDD0C24255}"/>
              </a:ext>
            </a:extLst>
          </p:cNvPr>
          <p:cNvSpPr txBox="1">
            <a:spLocks noGrp="1"/>
          </p:cNvSpPr>
          <p:nvPr>
            <p:ph type="title"/>
          </p:nvPr>
        </p:nvSpPr>
        <p:spPr>
          <a:xfrm>
            <a:off x="831198" y="376495"/>
            <a:ext cx="3867299" cy="2054099"/>
          </a:xfrm>
        </p:spPr>
        <p:txBody>
          <a:bodyPr anchor="b"/>
          <a:lstStyle>
            <a:lvl1pPr>
              <a:defRPr lang="en-US"/>
            </a:lvl1pPr>
          </a:lstStyle>
          <a:p>
            <a:pPr lvl="0"/>
            <a:r>
              <a:rPr lang="en-US"/>
              <a:t>Click to edit Master title style</a:t>
            </a:r>
          </a:p>
        </p:txBody>
      </p:sp>
      <p:sp>
        <p:nvSpPr>
          <p:cNvPr id="3" name="Google Shape;107;p19">
            <a:extLst>
              <a:ext uri="{FF2B5EF4-FFF2-40B4-BE49-F238E27FC236}">
                <a16:creationId xmlns:a16="http://schemas.microsoft.com/office/drawing/2014/main" id="{CC70DE4C-0A60-A07E-977D-D5AC26D12BD1}"/>
              </a:ext>
            </a:extLst>
          </p:cNvPr>
          <p:cNvSpPr txBox="1">
            <a:spLocks noGrp="1"/>
          </p:cNvSpPr>
          <p:nvPr>
            <p:ph type="subTitle" idx="4294967295"/>
          </p:nvPr>
        </p:nvSpPr>
        <p:spPr>
          <a:xfrm>
            <a:off x="831198" y="2314227"/>
            <a:ext cx="3081601" cy="1784396"/>
          </a:xfrm>
        </p:spPr>
        <p:txBody>
          <a:bodyPr/>
          <a:lstStyle>
            <a:lvl1pPr>
              <a:lnSpc>
                <a:spcPct val="100000"/>
              </a:lnSpc>
              <a:buNone/>
              <a:defRPr lang="en-US"/>
            </a:lvl1pPr>
          </a:lstStyle>
          <a:p>
            <a:pPr lvl="0"/>
            <a:r>
              <a:rPr lang="en-US"/>
              <a:t>Click to edit Master subtitle style</a:t>
            </a:r>
          </a:p>
        </p:txBody>
      </p:sp>
    </p:spTree>
    <p:extLst>
      <p:ext uri="{BB962C8B-B14F-4D97-AF65-F5344CB8AC3E}">
        <p14:creationId xmlns:p14="http://schemas.microsoft.com/office/powerpoint/2010/main" val="3096718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6;p1">
            <a:extLst>
              <a:ext uri="{FF2B5EF4-FFF2-40B4-BE49-F238E27FC236}">
                <a16:creationId xmlns:a16="http://schemas.microsoft.com/office/drawing/2014/main" id="{CB100C5A-40D0-FF6D-5A03-0657B33A58C2}"/>
              </a:ext>
            </a:extLst>
          </p:cNvPr>
          <p:cNvSpPr txBox="1">
            <a:spLocks noGrp="1"/>
          </p:cNvSpPr>
          <p:nvPr>
            <p:ph type="title"/>
          </p:nvPr>
        </p:nvSpPr>
        <p:spPr>
          <a:xfrm>
            <a:off x="311700" y="445029"/>
            <a:ext cx="8520598" cy="572697"/>
          </a:xfrm>
          <a:prstGeom prst="rect">
            <a:avLst/>
          </a:prstGeom>
          <a:noFill/>
          <a:ln>
            <a:noFill/>
          </a:ln>
        </p:spPr>
        <p:txBody>
          <a:bodyPr vert="horz" wrap="square" lIns="91421" tIns="91421" rIns="91421" bIns="91421" anchor="t" anchorCtr="0" compatLnSpc="1">
            <a:noAutofit/>
          </a:bodyPr>
          <a:lstStyle/>
          <a:p>
            <a:pPr lvl="0"/>
            <a:endParaRPr lang="en-AT"/>
          </a:p>
        </p:txBody>
      </p:sp>
      <p:sp>
        <p:nvSpPr>
          <p:cNvPr id="3" name="Google Shape;7;p1">
            <a:extLst>
              <a:ext uri="{FF2B5EF4-FFF2-40B4-BE49-F238E27FC236}">
                <a16:creationId xmlns:a16="http://schemas.microsoft.com/office/drawing/2014/main" id="{B1D1B110-C9E0-2AFA-ED97-9D2A321EF9BE}"/>
              </a:ext>
            </a:extLst>
          </p:cNvPr>
          <p:cNvSpPr txBox="1">
            <a:spLocks noGrp="1"/>
          </p:cNvSpPr>
          <p:nvPr>
            <p:ph type="body" idx="1"/>
          </p:nvPr>
        </p:nvSpPr>
        <p:spPr>
          <a:xfrm>
            <a:off x="311700" y="1152473"/>
            <a:ext cx="8520598" cy="3416399"/>
          </a:xfrm>
          <a:prstGeom prst="rect">
            <a:avLst/>
          </a:prstGeom>
          <a:noFill/>
          <a:ln>
            <a:noFill/>
          </a:ln>
        </p:spPr>
        <p:txBody>
          <a:bodyPr vert="horz" wrap="square" lIns="91421" tIns="91421" rIns="91421" bIns="91421"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pic>
        <p:nvPicPr>
          <p:cNvPr id="4" name="Picture 3" descr="A white and blue toy car with red wheels and black text&#10;&#10;Description automatically generated">
            <a:extLst>
              <a:ext uri="{FF2B5EF4-FFF2-40B4-BE49-F238E27FC236}">
                <a16:creationId xmlns:a16="http://schemas.microsoft.com/office/drawing/2014/main" id="{FE5D8ACE-BB29-09E9-4F2B-D35D779509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66439" y="162427"/>
            <a:ext cx="915136" cy="7838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p:titleStyle>
    <p:bodyStyle>
      <a:lvl1pPr marL="457200" marR="0" lvl="0" indent="-304796" algn="l" defTabSz="914400" rtl="0" fontAlgn="auto" hangingPunct="1">
        <a:lnSpc>
          <a:spcPct val="115000"/>
        </a:lnSpc>
        <a:spcBef>
          <a:spcPts val="0"/>
        </a:spcBef>
        <a:spcAft>
          <a:spcPts val="0"/>
        </a:spcAft>
        <a:buClr>
          <a:srgbClr val="434343"/>
        </a:buClr>
        <a:buSzPts val="1200"/>
        <a:buFont typeface="Catamaran Light"/>
        <a:buChar char="●"/>
        <a:tabLst/>
        <a:defRPr lang="en-AT" sz="1200" b="0" i="0" u="none" strike="noStrike" kern="0" cap="none" spc="0" baseline="0">
          <a:solidFill>
            <a:srgbClr val="434343"/>
          </a:solidFill>
          <a:uFillTx/>
          <a:latin typeface="Catamaran Light"/>
          <a:ea typeface="Catamaran Light"/>
          <a:cs typeface="Catamaran Light"/>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pic>
        <p:nvPicPr>
          <p:cNvPr id="2" name="Google Shape;127;p26">
            <a:extLst>
              <a:ext uri="{FF2B5EF4-FFF2-40B4-BE49-F238E27FC236}">
                <a16:creationId xmlns:a16="http://schemas.microsoft.com/office/drawing/2014/main" id="{C7F3A726-B4BE-9FEC-D35D-A79EA82674F5}"/>
              </a:ext>
            </a:extLst>
          </p:cNvPr>
          <p:cNvPicPr>
            <a:picLocks noChangeAspect="1"/>
          </p:cNvPicPr>
          <p:nvPr/>
        </p:nvPicPr>
        <p:blipFill>
          <a:blip r:embed="rId3">
            <a:alphaModFix/>
          </a:blip>
          <a:srcRect t="475" b="475"/>
          <a:stretch>
            <a:fillRect/>
          </a:stretch>
        </p:blipFill>
        <p:spPr>
          <a:xfrm flipH="1">
            <a:off x="2214594" y="0"/>
            <a:ext cx="6929405" cy="5143499"/>
          </a:xfrm>
          <a:prstGeom prst="rect">
            <a:avLst/>
          </a:prstGeom>
          <a:noFill/>
          <a:ln cap="flat">
            <a:noFill/>
          </a:ln>
        </p:spPr>
      </p:pic>
      <p:sp>
        <p:nvSpPr>
          <p:cNvPr id="3" name="Google Shape;128;p26">
            <a:extLst>
              <a:ext uri="{FF2B5EF4-FFF2-40B4-BE49-F238E27FC236}">
                <a16:creationId xmlns:a16="http://schemas.microsoft.com/office/drawing/2014/main" id="{021D1C5E-27E5-273E-D8FC-F0D633876902}"/>
              </a:ext>
            </a:extLst>
          </p:cNvPr>
          <p:cNvSpPr/>
          <p:nvPr/>
        </p:nvSpPr>
        <p:spPr>
          <a:xfrm rot="5400013">
            <a:off x="1428868" y="13853"/>
            <a:ext cx="3358801" cy="5026502"/>
          </a:xfrm>
          <a:prstGeom prst="rect">
            <a:avLst/>
          </a:prstGeom>
          <a:solidFill>
            <a:srgbClr val="387771">
              <a:alpha val="8616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400" b="0" i="0" u="none" strike="noStrike" kern="0" cap="none" spc="0" baseline="0" dirty="0">
              <a:solidFill>
                <a:srgbClr val="FF0000"/>
              </a:solidFill>
              <a:uFillTx/>
              <a:latin typeface="Arial"/>
              <a:ea typeface="Arial"/>
              <a:cs typeface="Arial"/>
            </a:endParaRPr>
          </a:p>
        </p:txBody>
      </p:sp>
      <p:sp>
        <p:nvSpPr>
          <p:cNvPr id="4" name="Google Shape;129;p26">
            <a:extLst>
              <a:ext uri="{FF2B5EF4-FFF2-40B4-BE49-F238E27FC236}">
                <a16:creationId xmlns:a16="http://schemas.microsoft.com/office/drawing/2014/main" id="{E9FE9D66-C151-CB85-47AE-3012C091B1BD}"/>
              </a:ext>
            </a:extLst>
          </p:cNvPr>
          <p:cNvSpPr txBox="1">
            <a:spLocks noGrp="1"/>
          </p:cNvSpPr>
          <p:nvPr>
            <p:ph type="subTitle" idx="4294967295"/>
          </p:nvPr>
        </p:nvSpPr>
        <p:spPr>
          <a:xfrm>
            <a:off x="1039572" y="3206398"/>
            <a:ext cx="3121880" cy="716999"/>
          </a:xfrm>
        </p:spPr>
        <p:txBody>
          <a:bodyPr anchor="b"/>
          <a:lstStyle/>
          <a:p>
            <a:pPr marL="0" lvl="0" indent="0">
              <a:lnSpc>
                <a:spcPct val="100000"/>
              </a:lnSpc>
              <a:buNone/>
            </a:pPr>
            <a:r>
              <a:rPr lang="de-AT" dirty="0">
                <a:solidFill>
                  <a:srgbClr val="FFFFFF"/>
                </a:solidFill>
              </a:rPr>
              <a:t>Damian </a:t>
            </a:r>
            <a:r>
              <a:rPr lang="de-AT" dirty="0" err="1">
                <a:solidFill>
                  <a:srgbClr val="FFFFFF"/>
                </a:solidFill>
              </a:rPr>
              <a:t>Erdsieck</a:t>
            </a:r>
            <a:r>
              <a:rPr lang="de-AT" dirty="0">
                <a:solidFill>
                  <a:srgbClr val="FFFFFF"/>
                </a:solidFill>
              </a:rPr>
              <a:t>, Marvin </a:t>
            </a:r>
            <a:r>
              <a:rPr lang="de-AT" dirty="0" err="1">
                <a:solidFill>
                  <a:srgbClr val="FFFFFF"/>
                </a:solidFill>
              </a:rPr>
              <a:t>Kasteiner</a:t>
            </a:r>
            <a:r>
              <a:rPr lang="de-AT" dirty="0">
                <a:solidFill>
                  <a:srgbClr val="FFFFFF"/>
                </a:solidFill>
              </a:rPr>
              <a:t>, Sebastian Profous, Fabian </a:t>
            </a:r>
            <a:r>
              <a:rPr lang="de-AT" dirty="0" err="1">
                <a:solidFill>
                  <a:srgbClr val="FFFFFF"/>
                </a:solidFill>
              </a:rPr>
              <a:t>Raidl</a:t>
            </a:r>
            <a:r>
              <a:rPr lang="de-AT" dirty="0">
                <a:solidFill>
                  <a:srgbClr val="FFFFFF"/>
                </a:solidFill>
              </a:rPr>
              <a:t>, Oliver Soukup</a:t>
            </a:r>
          </a:p>
        </p:txBody>
      </p:sp>
      <p:sp>
        <p:nvSpPr>
          <p:cNvPr id="5" name="Google Shape;130;p26">
            <a:extLst>
              <a:ext uri="{FF2B5EF4-FFF2-40B4-BE49-F238E27FC236}">
                <a16:creationId xmlns:a16="http://schemas.microsoft.com/office/drawing/2014/main" id="{22BFBB1B-E3A2-A8F2-BBF1-103C15DC80C7}"/>
              </a:ext>
            </a:extLst>
          </p:cNvPr>
          <p:cNvSpPr txBox="1">
            <a:spLocks noGrp="1"/>
          </p:cNvSpPr>
          <p:nvPr>
            <p:ph type="title"/>
          </p:nvPr>
        </p:nvSpPr>
        <p:spPr/>
        <p:txBody>
          <a:bodyPr/>
          <a:lstStyle/>
          <a:p>
            <a:pPr lvl="0"/>
            <a:r>
              <a:rPr lang="de-AT" dirty="0">
                <a:solidFill>
                  <a:srgbClr val="FFFFFF"/>
                </a:solidFill>
              </a:rPr>
              <a:t>PROJEKT AUTONOMES FAHREN</a:t>
            </a:r>
          </a:p>
        </p:txBody>
      </p:sp>
      <p:pic>
        <p:nvPicPr>
          <p:cNvPr id="6" name="Picture 2">
            <a:extLst>
              <a:ext uri="{FF2B5EF4-FFF2-40B4-BE49-F238E27FC236}">
                <a16:creationId xmlns:a16="http://schemas.microsoft.com/office/drawing/2014/main" id="{C772C2B8-730D-336E-2EDC-0FD663A881A4}"/>
              </a:ext>
            </a:extLst>
          </p:cNvPr>
          <p:cNvPicPr>
            <a:picLocks noChangeAspect="1"/>
          </p:cNvPicPr>
          <p:nvPr/>
        </p:nvPicPr>
        <p:blipFill>
          <a:blip r:embed="rId4"/>
          <a:stretch>
            <a:fillRect/>
          </a:stretch>
        </p:blipFill>
        <p:spPr>
          <a:xfrm>
            <a:off x="137425" y="200253"/>
            <a:ext cx="770793" cy="433571"/>
          </a:xfrm>
          <a:prstGeom prst="rect">
            <a:avLst/>
          </a:prstGeom>
          <a:noFill/>
          <a:ln cap="flat">
            <a:noFill/>
          </a:ln>
        </p:spPr>
      </p:pic>
      <p:pic>
        <p:nvPicPr>
          <p:cNvPr id="7" name="Picture 4">
            <a:extLst>
              <a:ext uri="{FF2B5EF4-FFF2-40B4-BE49-F238E27FC236}">
                <a16:creationId xmlns:a16="http://schemas.microsoft.com/office/drawing/2014/main" id="{6A84A441-5A5E-169E-742A-12E7F622DFC6}"/>
              </a:ext>
            </a:extLst>
          </p:cNvPr>
          <p:cNvPicPr>
            <a:picLocks noChangeAspect="1"/>
          </p:cNvPicPr>
          <p:nvPr/>
        </p:nvPicPr>
        <p:blipFill>
          <a:blip r:embed="rId5"/>
          <a:stretch>
            <a:fillRect/>
          </a:stretch>
        </p:blipFill>
        <p:spPr>
          <a:xfrm>
            <a:off x="1039572" y="351723"/>
            <a:ext cx="1043668" cy="130457"/>
          </a:xfrm>
          <a:prstGeom prst="rect">
            <a:avLst/>
          </a:prstGeom>
          <a:noFill/>
          <a:ln cap="flat">
            <a:noFill/>
          </a:ln>
        </p:spPr>
      </p:pic>
      <p:pic>
        <p:nvPicPr>
          <p:cNvPr id="13" name="Picture 12" descr="A white and blue toy car with red wheels and black text&#10;&#10;Description automatically generated">
            <a:extLst>
              <a:ext uri="{FF2B5EF4-FFF2-40B4-BE49-F238E27FC236}">
                <a16:creationId xmlns:a16="http://schemas.microsoft.com/office/drawing/2014/main" id="{CFDBD672-4643-DCB6-8A3D-BF47ED187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55" y="4302550"/>
            <a:ext cx="877600" cy="7516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34A8-0749-72EA-AE08-6055308B4F19}"/>
            </a:ext>
          </a:extLst>
        </p:cNvPr>
        <p:cNvGrpSpPr/>
        <p:nvPr/>
      </p:nvGrpSpPr>
      <p:grpSpPr>
        <a:xfrm>
          <a:off x="0" y="0"/>
          <a:ext cx="0" cy="0"/>
          <a:chOff x="0" y="0"/>
          <a:chExt cx="0" cy="0"/>
        </a:xfrm>
      </p:grpSpPr>
      <p:sp>
        <p:nvSpPr>
          <p:cNvPr id="2" name="Google Shape;208;p32">
            <a:extLst>
              <a:ext uri="{FF2B5EF4-FFF2-40B4-BE49-F238E27FC236}">
                <a16:creationId xmlns:a16="http://schemas.microsoft.com/office/drawing/2014/main" id="{2FD80B6A-A8B3-3F42-D071-5C8102C1E68A}"/>
              </a:ext>
            </a:extLst>
          </p:cNvPr>
          <p:cNvSpPr/>
          <p:nvPr/>
        </p:nvSpPr>
        <p:spPr>
          <a:xfrm rot="16199987">
            <a:off x="1321340" y="-507683"/>
            <a:ext cx="1057503" cy="2983953"/>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3AB96937-D915-93A3-A0CB-FBCFDFDB746A}"/>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ZEITAUFWAND</a:t>
            </a:r>
          </a:p>
        </p:txBody>
      </p:sp>
      <p:graphicFrame>
        <p:nvGraphicFramePr>
          <p:cNvPr id="9" name="Diagramm 3">
            <a:extLst>
              <a:ext uri="{FF2B5EF4-FFF2-40B4-BE49-F238E27FC236}">
                <a16:creationId xmlns:a16="http://schemas.microsoft.com/office/drawing/2014/main" id="{7461604A-A7BB-1487-2B16-4675325C2956}"/>
              </a:ext>
            </a:extLst>
          </p:cNvPr>
          <p:cNvGraphicFramePr>
            <a:graphicFrameLocks/>
          </p:cNvGraphicFramePr>
          <p:nvPr>
            <p:extLst>
              <p:ext uri="{D42A27DB-BD31-4B8C-83A1-F6EECF244321}">
                <p14:modId xmlns:p14="http://schemas.microsoft.com/office/powerpoint/2010/main" val="2428556559"/>
              </p:ext>
            </p:extLst>
          </p:nvPr>
        </p:nvGraphicFramePr>
        <p:xfrm>
          <a:off x="1256729" y="1319144"/>
          <a:ext cx="6630541" cy="37036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978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9FD16-F203-E56D-FCE0-9816BC027DAD}"/>
            </a:ext>
          </a:extLst>
        </p:cNvPr>
        <p:cNvGrpSpPr/>
        <p:nvPr/>
      </p:nvGrpSpPr>
      <p:grpSpPr>
        <a:xfrm>
          <a:off x="0" y="0"/>
          <a:ext cx="0" cy="0"/>
          <a:chOff x="0" y="0"/>
          <a:chExt cx="0" cy="0"/>
        </a:xfrm>
      </p:grpSpPr>
      <p:sp>
        <p:nvSpPr>
          <p:cNvPr id="2" name="Google Shape;208;p32">
            <a:extLst>
              <a:ext uri="{FF2B5EF4-FFF2-40B4-BE49-F238E27FC236}">
                <a16:creationId xmlns:a16="http://schemas.microsoft.com/office/drawing/2014/main" id="{0731079D-825D-8778-45B6-4C41FB4D8994}"/>
              </a:ext>
            </a:extLst>
          </p:cNvPr>
          <p:cNvSpPr/>
          <p:nvPr/>
        </p:nvSpPr>
        <p:spPr>
          <a:xfrm rot="16199987">
            <a:off x="1321340" y="-507683"/>
            <a:ext cx="1057503" cy="2983953"/>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B8281398-51C3-BF7C-3FAC-88B4AE8EB13B}"/>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ZEITAUFWAND</a:t>
            </a:r>
          </a:p>
        </p:txBody>
      </p:sp>
      <p:sp>
        <p:nvSpPr>
          <p:cNvPr id="4" name="Google Shape;195;p31">
            <a:extLst>
              <a:ext uri="{FF2B5EF4-FFF2-40B4-BE49-F238E27FC236}">
                <a16:creationId xmlns:a16="http://schemas.microsoft.com/office/drawing/2014/main" id="{122D30ED-C1A4-AA12-B276-269377BD8E98}"/>
              </a:ext>
            </a:extLst>
          </p:cNvPr>
          <p:cNvSpPr/>
          <p:nvPr/>
        </p:nvSpPr>
        <p:spPr>
          <a:xfrm>
            <a:off x="0" y="2284286"/>
            <a:ext cx="9144000" cy="1346164"/>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A3335668-95CC-85F7-1A75-3F32EC23E9CC}"/>
              </a:ext>
            </a:extLst>
          </p:cNvPr>
          <p:cNvSpPr/>
          <p:nvPr/>
        </p:nvSpPr>
        <p:spPr>
          <a:xfrm rot="10800009" flipH="1">
            <a:off x="0" y="2126094"/>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A962656A-CF1B-CA42-D034-DED347C27AEA}"/>
              </a:ext>
            </a:extLst>
          </p:cNvPr>
          <p:cNvSpPr txBox="1">
            <a:spLocks noGrp="1"/>
          </p:cNvSpPr>
          <p:nvPr>
            <p:ph type="subTitle" idx="4294967295"/>
          </p:nvPr>
        </p:nvSpPr>
        <p:spPr>
          <a:xfrm>
            <a:off x="429535" y="2365929"/>
            <a:ext cx="8284930" cy="1187248"/>
          </a:xfrm>
        </p:spPr>
        <p:txBody>
          <a:bodyPr/>
          <a:lstStyle/>
          <a:p>
            <a:pPr marL="0" lvl="0" indent="0" algn="just">
              <a:lnSpc>
                <a:spcPct val="100000"/>
              </a:lnSpc>
              <a:buNone/>
            </a:pPr>
            <a:r>
              <a:rPr lang="de-DE" sz="2000" b="1" dirty="0">
                <a:solidFill>
                  <a:srgbClr val="FFFFFF"/>
                </a:solidFill>
              </a:rPr>
              <a:t>ABGESCHLOSSEN: </a:t>
            </a:r>
            <a:r>
              <a:rPr lang="de-DE" sz="2000" dirty="0">
                <a:solidFill>
                  <a:srgbClr val="FFFFFF"/>
                </a:solidFill>
              </a:rPr>
              <a:t>11</a:t>
            </a:r>
          </a:p>
          <a:p>
            <a:pPr marL="0" lvl="0" indent="0" algn="just">
              <a:lnSpc>
                <a:spcPct val="100000"/>
              </a:lnSpc>
              <a:buNone/>
            </a:pPr>
            <a:endParaRPr lang="de-DE" sz="2000" dirty="0">
              <a:solidFill>
                <a:srgbClr val="FFFFFF"/>
              </a:solidFill>
            </a:endParaRPr>
          </a:p>
          <a:p>
            <a:pPr marL="0" lvl="0" indent="0" algn="just">
              <a:lnSpc>
                <a:spcPct val="100000"/>
              </a:lnSpc>
              <a:buNone/>
            </a:pPr>
            <a:r>
              <a:rPr lang="de-DE" sz="2000" b="1" dirty="0">
                <a:solidFill>
                  <a:srgbClr val="FFFFFF"/>
                </a:solidFill>
              </a:rPr>
              <a:t>BACKLOG: </a:t>
            </a:r>
            <a:r>
              <a:rPr lang="de-DE" sz="2000" dirty="0">
                <a:solidFill>
                  <a:srgbClr val="FFFFFF"/>
                </a:solidFill>
              </a:rPr>
              <a:t>11</a:t>
            </a:r>
          </a:p>
          <a:p>
            <a:pPr marL="0" lvl="0" indent="0" algn="just">
              <a:lnSpc>
                <a:spcPct val="100000"/>
              </a:lnSpc>
              <a:buNone/>
            </a:pPr>
            <a:endParaRPr lang="de-DE" sz="2000" dirty="0">
              <a:solidFill>
                <a:srgbClr val="FFFFFF"/>
              </a:solidFill>
            </a:endParaRPr>
          </a:p>
        </p:txBody>
      </p:sp>
    </p:spTree>
    <p:extLst>
      <p:ext uri="{BB962C8B-B14F-4D97-AF65-F5344CB8AC3E}">
        <p14:creationId xmlns:p14="http://schemas.microsoft.com/office/powerpoint/2010/main" val="308667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680E-2A5D-BEC7-6122-F9635ACF6037}"/>
            </a:ext>
          </a:extLst>
        </p:cNvPr>
        <p:cNvGrpSpPr/>
        <p:nvPr/>
      </p:nvGrpSpPr>
      <p:grpSpPr>
        <a:xfrm>
          <a:off x="0" y="0"/>
          <a:ext cx="0" cy="0"/>
          <a:chOff x="0" y="0"/>
          <a:chExt cx="0" cy="0"/>
        </a:xfrm>
      </p:grpSpPr>
      <p:sp>
        <p:nvSpPr>
          <p:cNvPr id="2" name="Google Shape;195;p31">
            <a:extLst>
              <a:ext uri="{FF2B5EF4-FFF2-40B4-BE49-F238E27FC236}">
                <a16:creationId xmlns:a16="http://schemas.microsoft.com/office/drawing/2014/main" id="{A3A3A451-D024-FC2B-33B0-6B4158C84DF3}"/>
              </a:ext>
            </a:extLst>
          </p:cNvPr>
          <p:cNvSpPr/>
          <p:nvPr/>
        </p:nvSpPr>
        <p:spPr>
          <a:xfrm>
            <a:off x="0" y="1318263"/>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3" name="Google Shape;202;p31">
            <a:extLst>
              <a:ext uri="{FF2B5EF4-FFF2-40B4-BE49-F238E27FC236}">
                <a16:creationId xmlns:a16="http://schemas.microsoft.com/office/drawing/2014/main" id="{556AB8B7-4845-9E57-4299-27E4C5547FF6}"/>
              </a:ext>
            </a:extLst>
          </p:cNvPr>
          <p:cNvSpPr/>
          <p:nvPr/>
        </p:nvSpPr>
        <p:spPr>
          <a:xfrm rot="10800009" flipH="1">
            <a:off x="0" y="116006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4" name="Google Shape;210;p32">
            <a:extLst>
              <a:ext uri="{FF2B5EF4-FFF2-40B4-BE49-F238E27FC236}">
                <a16:creationId xmlns:a16="http://schemas.microsoft.com/office/drawing/2014/main" id="{78F1A72C-5CC7-064E-65D8-4CEA9A9D3663}"/>
              </a:ext>
            </a:extLst>
          </p:cNvPr>
          <p:cNvSpPr txBox="1">
            <a:spLocks noGrp="1"/>
          </p:cNvSpPr>
          <p:nvPr>
            <p:ph type="title"/>
          </p:nvPr>
        </p:nvSpPr>
        <p:spPr>
          <a:xfrm>
            <a:off x="578056" y="1837057"/>
            <a:ext cx="6074203" cy="1469376"/>
          </a:xfrm>
        </p:spPr>
        <p:txBody>
          <a:bodyPr/>
          <a:lstStyle/>
          <a:p>
            <a:pPr lvl="0" algn="l"/>
            <a:r>
              <a:rPr lang="de-AT" sz="4000" noProof="0" dirty="0">
                <a:solidFill>
                  <a:srgbClr val="FFFFFF"/>
                </a:solidFill>
              </a:rPr>
              <a:t>ERGEBNISSE DER MACHBARKEIT</a:t>
            </a:r>
          </a:p>
        </p:txBody>
      </p:sp>
    </p:spTree>
    <p:extLst>
      <p:ext uri="{BB962C8B-B14F-4D97-AF65-F5344CB8AC3E}">
        <p14:creationId xmlns:p14="http://schemas.microsoft.com/office/powerpoint/2010/main" val="251034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E35FA-935D-6C9A-0DB4-79CDD6878CD1}"/>
            </a:ext>
          </a:extLst>
        </p:cNvPr>
        <p:cNvGrpSpPr/>
        <p:nvPr/>
      </p:nvGrpSpPr>
      <p:grpSpPr>
        <a:xfrm>
          <a:off x="0" y="0"/>
          <a:ext cx="0" cy="0"/>
          <a:chOff x="0" y="0"/>
          <a:chExt cx="0" cy="0"/>
        </a:xfrm>
      </p:grpSpPr>
      <p:sp>
        <p:nvSpPr>
          <p:cNvPr id="2" name="Google Shape;208;p32">
            <a:extLst>
              <a:ext uri="{FF2B5EF4-FFF2-40B4-BE49-F238E27FC236}">
                <a16:creationId xmlns:a16="http://schemas.microsoft.com/office/drawing/2014/main" id="{68F2A049-5CDE-B9C6-4217-669B62D73E4B}"/>
              </a:ext>
            </a:extLst>
          </p:cNvPr>
          <p:cNvSpPr/>
          <p:nvPr/>
        </p:nvSpPr>
        <p:spPr>
          <a:xfrm rot="16199987">
            <a:off x="1308456" y="-494807"/>
            <a:ext cx="1057503" cy="2958203"/>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E763A223-54D8-C580-ACAB-AB7F1EC3F642}"/>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MACHBARKEIT</a:t>
            </a:r>
          </a:p>
        </p:txBody>
      </p:sp>
      <p:sp>
        <p:nvSpPr>
          <p:cNvPr id="4" name="Google Shape;195;p31">
            <a:extLst>
              <a:ext uri="{FF2B5EF4-FFF2-40B4-BE49-F238E27FC236}">
                <a16:creationId xmlns:a16="http://schemas.microsoft.com/office/drawing/2014/main" id="{5168AF6A-C9D7-0648-7ECB-B50583130101}"/>
              </a:ext>
            </a:extLst>
          </p:cNvPr>
          <p:cNvSpPr/>
          <p:nvPr/>
        </p:nvSpPr>
        <p:spPr>
          <a:xfrm>
            <a:off x="0" y="2034540"/>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438FC525-29B3-949B-D3CA-468D6712A26C}"/>
              </a:ext>
            </a:extLst>
          </p:cNvPr>
          <p:cNvSpPr/>
          <p:nvPr/>
        </p:nvSpPr>
        <p:spPr>
          <a:xfrm rot="10800009" flipH="1">
            <a:off x="0" y="1876348"/>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D207E61A-0BF0-6E88-82E3-EFC7DA716C37}"/>
              </a:ext>
            </a:extLst>
          </p:cNvPr>
          <p:cNvSpPr txBox="1">
            <a:spLocks noGrp="1"/>
          </p:cNvSpPr>
          <p:nvPr>
            <p:ph type="subTitle" idx="4294967295"/>
          </p:nvPr>
        </p:nvSpPr>
        <p:spPr>
          <a:xfrm>
            <a:off x="429535" y="2122715"/>
            <a:ext cx="8284930" cy="2114794"/>
          </a:xfrm>
        </p:spPr>
        <p:txBody>
          <a:bodyPr/>
          <a:lstStyle/>
          <a:p>
            <a:pPr marL="0" lvl="0" indent="0" algn="just">
              <a:lnSpc>
                <a:spcPct val="100000"/>
              </a:lnSpc>
              <a:buNone/>
            </a:pPr>
            <a:r>
              <a:rPr lang="de-DE" sz="2000" dirty="0">
                <a:solidFill>
                  <a:srgbClr val="FFFFFF"/>
                </a:solidFill>
              </a:rPr>
              <a:t>Keine Machbarkeit im herkömmlichen Sinne durchgeführt -&gt; Evaluation Sprint</a:t>
            </a:r>
          </a:p>
          <a:p>
            <a:pPr marL="0" lvl="0" indent="0" algn="just">
              <a:lnSpc>
                <a:spcPct val="100000"/>
              </a:lnSpc>
              <a:buNone/>
            </a:pPr>
            <a:endParaRPr lang="de-DE" sz="2000" dirty="0">
              <a:solidFill>
                <a:srgbClr val="FFFFFF"/>
              </a:solidFill>
            </a:endParaRPr>
          </a:p>
          <a:p>
            <a:pPr marL="0" lvl="0" indent="0" algn="just">
              <a:lnSpc>
                <a:spcPct val="100000"/>
              </a:lnSpc>
              <a:buNone/>
            </a:pPr>
            <a:r>
              <a:rPr lang="de-DE" sz="2000" dirty="0">
                <a:solidFill>
                  <a:srgbClr val="FFFFFF"/>
                </a:solidFill>
              </a:rPr>
              <a:t>MDEKs</a:t>
            </a:r>
          </a:p>
          <a:p>
            <a:pPr marL="0" lvl="0" indent="0" algn="just">
              <a:lnSpc>
                <a:spcPct val="100000"/>
              </a:lnSpc>
              <a:buNone/>
            </a:pPr>
            <a:endParaRPr lang="de-DE" sz="2000" dirty="0">
              <a:solidFill>
                <a:srgbClr val="FFFFFF"/>
              </a:solidFill>
            </a:endParaRPr>
          </a:p>
          <a:p>
            <a:pPr marL="0" lvl="0" indent="0" algn="just">
              <a:lnSpc>
                <a:spcPct val="100000"/>
              </a:lnSpc>
              <a:buNone/>
            </a:pPr>
            <a:r>
              <a:rPr lang="de-DE" sz="2000" dirty="0" err="1">
                <a:solidFill>
                  <a:srgbClr val="FFFFFF"/>
                </a:solidFill>
              </a:rPr>
              <a:t>Prototyping</a:t>
            </a:r>
            <a:endParaRPr lang="de-DE" sz="2000" dirty="0">
              <a:solidFill>
                <a:srgbClr val="FFFFFF"/>
              </a:solidFill>
            </a:endParaRPr>
          </a:p>
          <a:p>
            <a:pPr marL="0" lvl="0" indent="0" algn="just">
              <a:lnSpc>
                <a:spcPct val="100000"/>
              </a:lnSpc>
              <a:buNone/>
            </a:pPr>
            <a:endParaRPr lang="de-DE" sz="2000" dirty="0">
              <a:solidFill>
                <a:srgbClr val="FFFFFF"/>
              </a:solidFill>
            </a:endParaRPr>
          </a:p>
          <a:p>
            <a:pPr marL="0" lvl="0" indent="0" algn="just">
              <a:lnSpc>
                <a:spcPct val="100000"/>
              </a:lnSpc>
              <a:buNone/>
            </a:pPr>
            <a:r>
              <a:rPr lang="de-DE" sz="2000" dirty="0">
                <a:solidFill>
                  <a:srgbClr val="FFFFFF"/>
                </a:solidFill>
              </a:rPr>
              <a:t>Implementierung</a:t>
            </a:r>
          </a:p>
        </p:txBody>
      </p:sp>
    </p:spTree>
    <p:extLst>
      <p:ext uri="{BB962C8B-B14F-4D97-AF65-F5344CB8AC3E}">
        <p14:creationId xmlns:p14="http://schemas.microsoft.com/office/powerpoint/2010/main" val="132455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Google Shape;195;p31">
            <a:extLst>
              <a:ext uri="{FF2B5EF4-FFF2-40B4-BE49-F238E27FC236}">
                <a16:creationId xmlns:a16="http://schemas.microsoft.com/office/drawing/2014/main" id="{25960234-4B3F-6DC8-F538-2A005A54F254}"/>
              </a:ext>
            </a:extLst>
          </p:cNvPr>
          <p:cNvSpPr/>
          <p:nvPr/>
        </p:nvSpPr>
        <p:spPr>
          <a:xfrm>
            <a:off x="0" y="1318263"/>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3" name="Google Shape;202;p31">
            <a:extLst>
              <a:ext uri="{FF2B5EF4-FFF2-40B4-BE49-F238E27FC236}">
                <a16:creationId xmlns:a16="http://schemas.microsoft.com/office/drawing/2014/main" id="{3F464165-60F3-7FD8-B1D5-4C6EB09483AB}"/>
              </a:ext>
            </a:extLst>
          </p:cNvPr>
          <p:cNvSpPr/>
          <p:nvPr/>
        </p:nvSpPr>
        <p:spPr>
          <a:xfrm rot="10800009" flipH="1">
            <a:off x="0" y="116006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4" name="Google Shape;210;p32">
            <a:extLst>
              <a:ext uri="{FF2B5EF4-FFF2-40B4-BE49-F238E27FC236}">
                <a16:creationId xmlns:a16="http://schemas.microsoft.com/office/drawing/2014/main" id="{9E4CB89E-D697-AB23-2150-B5765D192C6E}"/>
              </a:ext>
            </a:extLst>
          </p:cNvPr>
          <p:cNvSpPr txBox="1">
            <a:spLocks noGrp="1"/>
          </p:cNvSpPr>
          <p:nvPr>
            <p:ph type="title"/>
          </p:nvPr>
        </p:nvSpPr>
        <p:spPr>
          <a:xfrm>
            <a:off x="578056" y="1837057"/>
            <a:ext cx="6074203" cy="1469376"/>
          </a:xfrm>
        </p:spPr>
        <p:txBody>
          <a:bodyPr/>
          <a:lstStyle/>
          <a:p>
            <a:pPr lvl="0" algn="l"/>
            <a:r>
              <a:rPr lang="en-US" sz="4000">
                <a:solidFill>
                  <a:srgbClr val="FFFFFF"/>
                </a:solidFill>
              </a:rPr>
              <a:t>AKTUELLER PROJEKTSTAND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E77DF-02DA-7C0D-5886-137613603D9F}"/>
            </a:ext>
          </a:extLst>
        </p:cNvPr>
        <p:cNvGrpSpPr/>
        <p:nvPr/>
      </p:nvGrpSpPr>
      <p:grpSpPr>
        <a:xfrm>
          <a:off x="0" y="0"/>
          <a:ext cx="0" cy="0"/>
          <a:chOff x="0" y="0"/>
          <a:chExt cx="0" cy="0"/>
        </a:xfrm>
      </p:grpSpPr>
      <p:sp>
        <p:nvSpPr>
          <p:cNvPr id="7" name="Google Shape;202;p31">
            <a:extLst>
              <a:ext uri="{FF2B5EF4-FFF2-40B4-BE49-F238E27FC236}">
                <a16:creationId xmlns:a16="http://schemas.microsoft.com/office/drawing/2014/main" id="{587AD0F4-535F-1261-9759-200288871F93}"/>
              </a:ext>
            </a:extLst>
          </p:cNvPr>
          <p:cNvSpPr/>
          <p:nvPr/>
        </p:nvSpPr>
        <p:spPr>
          <a:xfrm rot="10800009" flipH="1">
            <a:off x="1820313" y="1648500"/>
            <a:ext cx="5507766" cy="3335616"/>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2" name="Google Shape;208;p32">
            <a:extLst>
              <a:ext uri="{FF2B5EF4-FFF2-40B4-BE49-F238E27FC236}">
                <a16:creationId xmlns:a16="http://schemas.microsoft.com/office/drawing/2014/main" id="{8A15F7E7-C1A2-0E95-F3A1-0FDE926D91CB}"/>
              </a:ext>
            </a:extLst>
          </p:cNvPr>
          <p:cNvSpPr/>
          <p:nvPr/>
        </p:nvSpPr>
        <p:spPr>
          <a:xfrm rot="16199987">
            <a:off x="1160349" y="-346701"/>
            <a:ext cx="1057503" cy="2661991"/>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A85B685E-1749-C169-7E67-17F8E097C9CA}"/>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SOLL-STAND</a:t>
            </a:r>
          </a:p>
        </p:txBody>
      </p:sp>
      <p:pic>
        <p:nvPicPr>
          <p:cNvPr id="12" name="Picture 11" descr="A small white and blue toy car&#10;&#10;Description automatically generated">
            <a:extLst>
              <a:ext uri="{FF2B5EF4-FFF2-40B4-BE49-F238E27FC236}">
                <a16:creationId xmlns:a16="http://schemas.microsoft.com/office/drawing/2014/main" id="{8F217FB5-F184-7844-01D3-D19C7ACC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46" y="1757967"/>
            <a:ext cx="5240707" cy="3103808"/>
          </a:xfrm>
          <a:prstGeom prst="rect">
            <a:avLst/>
          </a:prstGeom>
        </p:spPr>
      </p:pic>
    </p:spTree>
    <p:extLst>
      <p:ext uri="{BB962C8B-B14F-4D97-AF65-F5344CB8AC3E}">
        <p14:creationId xmlns:p14="http://schemas.microsoft.com/office/powerpoint/2010/main" val="159984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92BD1-3958-0D21-1D3B-3DA55C0A8FBC}"/>
            </a:ext>
          </a:extLst>
        </p:cNvPr>
        <p:cNvGrpSpPr/>
        <p:nvPr/>
      </p:nvGrpSpPr>
      <p:grpSpPr>
        <a:xfrm>
          <a:off x="0" y="0"/>
          <a:ext cx="0" cy="0"/>
          <a:chOff x="0" y="0"/>
          <a:chExt cx="0" cy="0"/>
        </a:xfrm>
      </p:grpSpPr>
      <p:sp>
        <p:nvSpPr>
          <p:cNvPr id="7" name="Google Shape;202;p31">
            <a:extLst>
              <a:ext uri="{FF2B5EF4-FFF2-40B4-BE49-F238E27FC236}">
                <a16:creationId xmlns:a16="http://schemas.microsoft.com/office/drawing/2014/main" id="{C79B8887-6DE4-8005-FDC0-D8F63ED85002}"/>
              </a:ext>
            </a:extLst>
          </p:cNvPr>
          <p:cNvSpPr/>
          <p:nvPr/>
        </p:nvSpPr>
        <p:spPr>
          <a:xfrm rot="10800009" flipH="1">
            <a:off x="352122" y="2659486"/>
            <a:ext cx="2031360" cy="2322215"/>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2" name="Google Shape;208;p32">
            <a:extLst>
              <a:ext uri="{FF2B5EF4-FFF2-40B4-BE49-F238E27FC236}">
                <a16:creationId xmlns:a16="http://schemas.microsoft.com/office/drawing/2014/main" id="{17555C1C-B732-9751-9FD6-872006443666}"/>
              </a:ext>
            </a:extLst>
          </p:cNvPr>
          <p:cNvSpPr/>
          <p:nvPr/>
        </p:nvSpPr>
        <p:spPr>
          <a:xfrm rot="16199987">
            <a:off x="990283" y="-176633"/>
            <a:ext cx="1057503" cy="2321857"/>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CB1CAFD8-6554-1CF3-4D71-8006D63663A9}"/>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IST-STAND</a:t>
            </a:r>
          </a:p>
        </p:txBody>
      </p:sp>
      <p:sp>
        <p:nvSpPr>
          <p:cNvPr id="4" name="Google Shape;195;p31">
            <a:extLst>
              <a:ext uri="{FF2B5EF4-FFF2-40B4-BE49-F238E27FC236}">
                <a16:creationId xmlns:a16="http://schemas.microsoft.com/office/drawing/2014/main" id="{1B16630D-3DA8-3E04-F7AE-AAFC47248116}"/>
              </a:ext>
            </a:extLst>
          </p:cNvPr>
          <p:cNvSpPr/>
          <p:nvPr/>
        </p:nvSpPr>
        <p:spPr>
          <a:xfrm>
            <a:off x="0" y="1886434"/>
            <a:ext cx="9144000" cy="77305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EC9B7F7D-7726-0A05-A806-E9E4ABE31B3B}"/>
              </a:ext>
            </a:extLst>
          </p:cNvPr>
          <p:cNvSpPr/>
          <p:nvPr/>
        </p:nvSpPr>
        <p:spPr>
          <a:xfrm rot="10800009" flipH="1">
            <a:off x="0" y="1728241"/>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80945115-9BCB-0FF3-AF76-CF247084237A}"/>
              </a:ext>
            </a:extLst>
          </p:cNvPr>
          <p:cNvSpPr txBox="1">
            <a:spLocks noGrp="1"/>
          </p:cNvSpPr>
          <p:nvPr>
            <p:ph type="subTitle" idx="4294967295"/>
          </p:nvPr>
        </p:nvSpPr>
        <p:spPr>
          <a:xfrm>
            <a:off x="429535" y="1974608"/>
            <a:ext cx="8284930" cy="523893"/>
          </a:xfrm>
        </p:spPr>
        <p:txBody>
          <a:bodyPr/>
          <a:lstStyle/>
          <a:p>
            <a:pPr marL="342900" indent="-342900" algn="just">
              <a:lnSpc>
                <a:spcPct val="100000"/>
              </a:lnSpc>
            </a:pPr>
            <a:r>
              <a:rPr lang="de-DE" sz="2000" dirty="0">
                <a:solidFill>
                  <a:srgbClr val="FFFFFF"/>
                </a:solidFill>
              </a:rPr>
              <a:t>Erste Teile zusammen gebaut, warten auf weitere Lieferungen</a:t>
            </a:r>
          </a:p>
        </p:txBody>
      </p:sp>
      <p:pic>
        <p:nvPicPr>
          <p:cNvPr id="8" name="Grafik 7" descr="Ein Bild, das Kleidung, Person, Im Haus enthält.&#10;&#10;Automatisch generierte Beschreibung">
            <a:extLst>
              <a:ext uri="{FF2B5EF4-FFF2-40B4-BE49-F238E27FC236}">
                <a16:creationId xmlns:a16="http://schemas.microsoft.com/office/drawing/2014/main" id="{AA6C7E5C-8156-8968-CD32-2F9E2FC6F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90964" y="2792711"/>
            <a:ext cx="2353675" cy="1765256"/>
          </a:xfrm>
          <a:prstGeom prst="rect">
            <a:avLst/>
          </a:prstGeom>
        </p:spPr>
      </p:pic>
      <p:sp>
        <p:nvSpPr>
          <p:cNvPr id="11" name="Google Shape;202;p31">
            <a:extLst>
              <a:ext uri="{FF2B5EF4-FFF2-40B4-BE49-F238E27FC236}">
                <a16:creationId xmlns:a16="http://schemas.microsoft.com/office/drawing/2014/main" id="{E0485E06-B219-5682-AD5D-C55877AFCBFE}"/>
              </a:ext>
            </a:extLst>
          </p:cNvPr>
          <p:cNvSpPr/>
          <p:nvPr/>
        </p:nvSpPr>
        <p:spPr>
          <a:xfrm rot="10800009" flipH="1">
            <a:off x="2549044" y="2645004"/>
            <a:ext cx="3421244" cy="2322218"/>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pic>
        <p:nvPicPr>
          <p:cNvPr id="10" name="Grafik 9" descr="Ein Bild, das Kabel, Elektrische Leitungen, Elektronik, Im Haus enthält.&#10;&#10;Automatisch generierte Beschreibung">
            <a:extLst>
              <a:ext uri="{FF2B5EF4-FFF2-40B4-BE49-F238E27FC236}">
                <a16:creationId xmlns:a16="http://schemas.microsoft.com/office/drawing/2014/main" id="{D30EA19B-3DCC-C2E7-8E4A-75419D56D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963" y="2490979"/>
            <a:ext cx="3148263" cy="2361198"/>
          </a:xfrm>
          <a:prstGeom prst="rect">
            <a:avLst/>
          </a:prstGeom>
        </p:spPr>
      </p:pic>
    </p:spTree>
    <p:extLst>
      <p:ext uri="{BB962C8B-B14F-4D97-AF65-F5344CB8AC3E}">
        <p14:creationId xmlns:p14="http://schemas.microsoft.com/office/powerpoint/2010/main" val="3868124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0C1AC-B0C5-5372-B5CE-624FC9A28BBB}"/>
            </a:ext>
          </a:extLst>
        </p:cNvPr>
        <p:cNvGrpSpPr/>
        <p:nvPr/>
      </p:nvGrpSpPr>
      <p:grpSpPr>
        <a:xfrm>
          <a:off x="0" y="0"/>
          <a:ext cx="0" cy="0"/>
          <a:chOff x="0" y="0"/>
          <a:chExt cx="0" cy="0"/>
        </a:xfrm>
      </p:grpSpPr>
      <p:sp>
        <p:nvSpPr>
          <p:cNvPr id="7" name="Google Shape;202;p31">
            <a:extLst>
              <a:ext uri="{FF2B5EF4-FFF2-40B4-BE49-F238E27FC236}">
                <a16:creationId xmlns:a16="http://schemas.microsoft.com/office/drawing/2014/main" id="{1C936A57-B09E-736F-1595-DEE2DDD03190}"/>
              </a:ext>
            </a:extLst>
          </p:cNvPr>
          <p:cNvSpPr/>
          <p:nvPr/>
        </p:nvSpPr>
        <p:spPr>
          <a:xfrm rot="10800009" flipH="1">
            <a:off x="352122" y="2659486"/>
            <a:ext cx="2031360" cy="2322215"/>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2" name="Google Shape;208;p32">
            <a:extLst>
              <a:ext uri="{FF2B5EF4-FFF2-40B4-BE49-F238E27FC236}">
                <a16:creationId xmlns:a16="http://schemas.microsoft.com/office/drawing/2014/main" id="{37C51EA4-9F88-6367-7029-9360DE33073E}"/>
              </a:ext>
            </a:extLst>
          </p:cNvPr>
          <p:cNvSpPr/>
          <p:nvPr/>
        </p:nvSpPr>
        <p:spPr>
          <a:xfrm rot="16199987">
            <a:off x="990284" y="-176633"/>
            <a:ext cx="1057503" cy="2321859"/>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DCDDC853-5CA7-54DE-8E06-871F64E02A86}"/>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IST-STAND</a:t>
            </a:r>
          </a:p>
        </p:txBody>
      </p:sp>
      <p:sp>
        <p:nvSpPr>
          <p:cNvPr id="4" name="Google Shape;195;p31">
            <a:extLst>
              <a:ext uri="{FF2B5EF4-FFF2-40B4-BE49-F238E27FC236}">
                <a16:creationId xmlns:a16="http://schemas.microsoft.com/office/drawing/2014/main" id="{83688125-0511-01FC-B4A7-18A80419924D}"/>
              </a:ext>
            </a:extLst>
          </p:cNvPr>
          <p:cNvSpPr/>
          <p:nvPr/>
        </p:nvSpPr>
        <p:spPr>
          <a:xfrm>
            <a:off x="0" y="1886434"/>
            <a:ext cx="9144000" cy="77305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66F0A607-DE8B-9B0A-A820-BAC87CE28026}"/>
              </a:ext>
            </a:extLst>
          </p:cNvPr>
          <p:cNvSpPr/>
          <p:nvPr/>
        </p:nvSpPr>
        <p:spPr>
          <a:xfrm rot="10800009" flipH="1">
            <a:off x="0" y="1728241"/>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375A0691-5403-5F80-9237-0D91F6AA75FF}"/>
              </a:ext>
            </a:extLst>
          </p:cNvPr>
          <p:cNvSpPr txBox="1">
            <a:spLocks noGrp="1"/>
          </p:cNvSpPr>
          <p:nvPr>
            <p:ph type="subTitle" idx="4294967295"/>
          </p:nvPr>
        </p:nvSpPr>
        <p:spPr>
          <a:xfrm>
            <a:off x="429535" y="1974608"/>
            <a:ext cx="8284930" cy="523893"/>
          </a:xfrm>
        </p:spPr>
        <p:txBody>
          <a:bodyPr/>
          <a:lstStyle/>
          <a:p>
            <a:pPr marL="342900" indent="-342900" algn="just">
              <a:lnSpc>
                <a:spcPct val="100000"/>
              </a:lnSpc>
            </a:pPr>
            <a:r>
              <a:rPr lang="de-DE" sz="2000" dirty="0">
                <a:solidFill>
                  <a:srgbClr val="FFFFFF"/>
                </a:solidFill>
              </a:rPr>
              <a:t>Leistungstests mit den MDEKs</a:t>
            </a:r>
          </a:p>
        </p:txBody>
      </p:sp>
      <p:sp>
        <p:nvSpPr>
          <p:cNvPr id="9" name="Google Shape;202;p31">
            <a:extLst>
              <a:ext uri="{FF2B5EF4-FFF2-40B4-BE49-F238E27FC236}">
                <a16:creationId xmlns:a16="http://schemas.microsoft.com/office/drawing/2014/main" id="{60B71337-A657-930E-8049-899EA2DA4D92}"/>
              </a:ext>
            </a:extLst>
          </p:cNvPr>
          <p:cNvSpPr/>
          <p:nvPr/>
        </p:nvSpPr>
        <p:spPr>
          <a:xfrm rot="10800009" flipH="1">
            <a:off x="2546913" y="2659481"/>
            <a:ext cx="3421244" cy="2322218"/>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pic>
        <p:nvPicPr>
          <p:cNvPr id="11" name="Grafik 8" descr="Ein Bild, das Person, Gebäude, Wand, Im Haus enthält.&#10;&#10;Automatisch generierte Beschreibung">
            <a:extLst>
              <a:ext uri="{FF2B5EF4-FFF2-40B4-BE49-F238E27FC236}">
                <a16:creationId xmlns:a16="http://schemas.microsoft.com/office/drawing/2014/main" id="{4C92C745-B1E4-258C-14B3-3E79C1438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90963" y="2803845"/>
            <a:ext cx="2353676" cy="1765257"/>
          </a:xfrm>
          <a:prstGeom prst="rect">
            <a:avLst/>
          </a:prstGeom>
        </p:spPr>
      </p:pic>
      <p:pic>
        <p:nvPicPr>
          <p:cNvPr id="12" name="Grafik 13" descr="Ein Bild, das Kleidung, Mobiliar, Im Haus, Person enthält.&#10;&#10;Automatisch generierte Beschreibung">
            <a:extLst>
              <a:ext uri="{FF2B5EF4-FFF2-40B4-BE49-F238E27FC236}">
                <a16:creationId xmlns:a16="http://schemas.microsoft.com/office/drawing/2014/main" id="{51181965-ED95-E3A1-79FA-E449888D7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965" y="2493760"/>
            <a:ext cx="3159402" cy="2369552"/>
          </a:xfrm>
          <a:prstGeom prst="rect">
            <a:avLst/>
          </a:prstGeom>
        </p:spPr>
      </p:pic>
      <p:sp>
        <p:nvSpPr>
          <p:cNvPr id="14" name="Google Shape;202;p31">
            <a:extLst>
              <a:ext uri="{FF2B5EF4-FFF2-40B4-BE49-F238E27FC236}">
                <a16:creationId xmlns:a16="http://schemas.microsoft.com/office/drawing/2014/main" id="{58D87EAD-C667-3051-D75E-AC86ADC5AFF7}"/>
              </a:ext>
            </a:extLst>
          </p:cNvPr>
          <p:cNvSpPr/>
          <p:nvPr/>
        </p:nvSpPr>
        <p:spPr>
          <a:xfrm rot="10800009" flipH="1">
            <a:off x="6131588" y="2657925"/>
            <a:ext cx="2857868" cy="190763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pic>
        <p:nvPicPr>
          <p:cNvPr id="13" name="Grafik 11" descr="Ein Bild, das Im Haus, Kleidung, Wand, Mobiliar enthält.&#10;&#10;Automatisch generierte Beschreibung">
            <a:extLst>
              <a:ext uri="{FF2B5EF4-FFF2-40B4-BE49-F238E27FC236}">
                <a16:creationId xmlns:a16="http://schemas.microsoft.com/office/drawing/2014/main" id="{861060C6-3069-B4A8-7DE2-E77504A60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9262" y="2493760"/>
            <a:ext cx="2543519" cy="1907639"/>
          </a:xfrm>
          <a:prstGeom prst="rect">
            <a:avLst/>
          </a:prstGeom>
        </p:spPr>
      </p:pic>
    </p:spTree>
    <p:extLst>
      <p:ext uri="{BB962C8B-B14F-4D97-AF65-F5344CB8AC3E}">
        <p14:creationId xmlns:p14="http://schemas.microsoft.com/office/powerpoint/2010/main" val="113587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64E8-DEF3-A9B2-BB6E-07F320E93921}"/>
            </a:ext>
          </a:extLst>
        </p:cNvPr>
        <p:cNvGrpSpPr/>
        <p:nvPr/>
      </p:nvGrpSpPr>
      <p:grpSpPr>
        <a:xfrm>
          <a:off x="0" y="0"/>
          <a:ext cx="0" cy="0"/>
          <a:chOff x="0" y="0"/>
          <a:chExt cx="0" cy="0"/>
        </a:xfrm>
      </p:grpSpPr>
      <p:sp>
        <p:nvSpPr>
          <p:cNvPr id="7" name="Google Shape;208;p32">
            <a:extLst>
              <a:ext uri="{FF2B5EF4-FFF2-40B4-BE49-F238E27FC236}">
                <a16:creationId xmlns:a16="http://schemas.microsoft.com/office/drawing/2014/main" id="{25EB7B8B-5304-F236-45CD-4E676B5B88AC}"/>
              </a:ext>
            </a:extLst>
          </p:cNvPr>
          <p:cNvSpPr/>
          <p:nvPr/>
        </p:nvSpPr>
        <p:spPr>
          <a:xfrm rot="16199987">
            <a:off x="990284" y="-176633"/>
            <a:ext cx="1057503" cy="2321859"/>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2" name="Google Shape;208;p32">
            <a:extLst>
              <a:ext uri="{FF2B5EF4-FFF2-40B4-BE49-F238E27FC236}">
                <a16:creationId xmlns:a16="http://schemas.microsoft.com/office/drawing/2014/main" id="{720EF5C1-D2A5-2CBA-9743-B967D32D3CB6}"/>
              </a:ext>
            </a:extLst>
          </p:cNvPr>
          <p:cNvSpPr/>
          <p:nvPr/>
        </p:nvSpPr>
        <p:spPr>
          <a:xfrm rot="16199987">
            <a:off x="967165" y="-153515"/>
            <a:ext cx="1057503" cy="2275624"/>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E432D712-8961-31DB-C372-AF4DE106325C}"/>
              </a:ext>
            </a:extLst>
          </p:cNvPr>
          <p:cNvSpPr txBox="1">
            <a:spLocks noGrp="1"/>
          </p:cNvSpPr>
          <p:nvPr>
            <p:ph type="title"/>
          </p:nvPr>
        </p:nvSpPr>
        <p:spPr>
          <a:xfrm>
            <a:off x="463756" y="-500908"/>
            <a:ext cx="3544360" cy="2054099"/>
          </a:xfrm>
        </p:spPr>
        <p:txBody>
          <a:bodyPr/>
          <a:lstStyle/>
          <a:p>
            <a:pPr lvl="0" algn="l"/>
            <a:r>
              <a:rPr lang="es-ES" dirty="0">
                <a:solidFill>
                  <a:srgbClr val="FFFFFF"/>
                </a:solidFill>
              </a:rPr>
              <a:t>IST-STAND</a:t>
            </a:r>
          </a:p>
        </p:txBody>
      </p:sp>
      <p:sp>
        <p:nvSpPr>
          <p:cNvPr id="4" name="Google Shape;195;p31">
            <a:extLst>
              <a:ext uri="{FF2B5EF4-FFF2-40B4-BE49-F238E27FC236}">
                <a16:creationId xmlns:a16="http://schemas.microsoft.com/office/drawing/2014/main" id="{8DA1A0FC-97CA-C0FB-AD77-745225A1F1DF}"/>
              </a:ext>
            </a:extLst>
          </p:cNvPr>
          <p:cNvSpPr/>
          <p:nvPr/>
        </p:nvSpPr>
        <p:spPr>
          <a:xfrm>
            <a:off x="0" y="2421465"/>
            <a:ext cx="9144000" cy="734417"/>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14E76A08-89C3-74BE-7469-D7D437176DE7}"/>
              </a:ext>
            </a:extLst>
          </p:cNvPr>
          <p:cNvSpPr/>
          <p:nvPr/>
        </p:nvSpPr>
        <p:spPr>
          <a:xfrm rot="10800009" flipH="1">
            <a:off x="0" y="226327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EDD078C7-A27F-E6A6-9B57-8B8A0A2A2524}"/>
              </a:ext>
            </a:extLst>
          </p:cNvPr>
          <p:cNvSpPr txBox="1">
            <a:spLocks noGrp="1"/>
          </p:cNvSpPr>
          <p:nvPr>
            <p:ph type="subTitle" idx="4294967295"/>
          </p:nvPr>
        </p:nvSpPr>
        <p:spPr>
          <a:xfrm>
            <a:off x="429535" y="2509639"/>
            <a:ext cx="8284930" cy="449035"/>
          </a:xfrm>
        </p:spPr>
        <p:txBody>
          <a:bodyPr/>
          <a:lstStyle/>
          <a:p>
            <a:pPr marL="342900" indent="-342900" algn="just">
              <a:lnSpc>
                <a:spcPct val="100000"/>
              </a:lnSpc>
            </a:pPr>
            <a:r>
              <a:rPr lang="de-DE" sz="2000" dirty="0">
                <a:solidFill>
                  <a:srgbClr val="FFFFFF"/>
                </a:solidFill>
              </a:rPr>
              <a:t>Erstes Programm zum auslesen der Sensorwerte: </a:t>
            </a:r>
            <a:r>
              <a:rPr lang="de-DE" sz="2000" dirty="0" err="1">
                <a:solidFill>
                  <a:srgbClr val="FFFFFF"/>
                </a:solidFill>
              </a:rPr>
              <a:t>Livedemo</a:t>
            </a:r>
            <a:endParaRPr lang="de-DE" sz="2000" dirty="0">
              <a:solidFill>
                <a:srgbClr val="FFFFFF"/>
              </a:solidFill>
            </a:endParaRPr>
          </a:p>
          <a:p>
            <a:pPr marL="0" indent="0" algn="just">
              <a:lnSpc>
                <a:spcPct val="100000"/>
              </a:lnSpc>
              <a:buNone/>
            </a:pPr>
            <a:endParaRPr lang="de-DE" sz="2000" dirty="0">
              <a:solidFill>
                <a:srgbClr val="FFFFFF"/>
              </a:solidFill>
            </a:endParaRPr>
          </a:p>
          <a:p>
            <a:pPr marL="0" indent="0" algn="just">
              <a:lnSpc>
                <a:spcPct val="100000"/>
              </a:lnSpc>
              <a:buNone/>
            </a:pPr>
            <a:endParaRPr lang="de-DE" sz="2000" dirty="0">
              <a:solidFill>
                <a:srgbClr val="FFFFFF"/>
              </a:solidFill>
            </a:endParaRPr>
          </a:p>
        </p:txBody>
      </p:sp>
    </p:spTree>
    <p:extLst>
      <p:ext uri="{BB962C8B-B14F-4D97-AF65-F5344CB8AC3E}">
        <p14:creationId xmlns:p14="http://schemas.microsoft.com/office/powerpoint/2010/main" val="2526743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B9E77-96E6-B93E-7BC9-DB3B8A2101F2}"/>
            </a:ext>
          </a:extLst>
        </p:cNvPr>
        <p:cNvGrpSpPr/>
        <p:nvPr/>
      </p:nvGrpSpPr>
      <p:grpSpPr>
        <a:xfrm>
          <a:off x="0" y="0"/>
          <a:ext cx="0" cy="0"/>
          <a:chOff x="0" y="0"/>
          <a:chExt cx="0" cy="0"/>
        </a:xfrm>
      </p:grpSpPr>
      <p:sp>
        <p:nvSpPr>
          <p:cNvPr id="2" name="Google Shape;195;p31">
            <a:extLst>
              <a:ext uri="{FF2B5EF4-FFF2-40B4-BE49-F238E27FC236}">
                <a16:creationId xmlns:a16="http://schemas.microsoft.com/office/drawing/2014/main" id="{225F0EDA-4DA9-BE9F-2BB3-A443E3A723F9}"/>
              </a:ext>
            </a:extLst>
          </p:cNvPr>
          <p:cNvSpPr/>
          <p:nvPr/>
        </p:nvSpPr>
        <p:spPr>
          <a:xfrm>
            <a:off x="0" y="1318263"/>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3" name="Google Shape;202;p31">
            <a:extLst>
              <a:ext uri="{FF2B5EF4-FFF2-40B4-BE49-F238E27FC236}">
                <a16:creationId xmlns:a16="http://schemas.microsoft.com/office/drawing/2014/main" id="{3EBC02AF-F093-EA39-F5C3-E43120859146}"/>
              </a:ext>
            </a:extLst>
          </p:cNvPr>
          <p:cNvSpPr/>
          <p:nvPr/>
        </p:nvSpPr>
        <p:spPr>
          <a:xfrm rot="10800009" flipH="1">
            <a:off x="0" y="116006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4" name="Google Shape;210;p32">
            <a:extLst>
              <a:ext uri="{FF2B5EF4-FFF2-40B4-BE49-F238E27FC236}">
                <a16:creationId xmlns:a16="http://schemas.microsoft.com/office/drawing/2014/main" id="{05C32DBA-BF43-F09F-6CCB-8ECF61AC1F83}"/>
              </a:ext>
            </a:extLst>
          </p:cNvPr>
          <p:cNvSpPr txBox="1">
            <a:spLocks noGrp="1"/>
          </p:cNvSpPr>
          <p:nvPr>
            <p:ph type="title"/>
          </p:nvPr>
        </p:nvSpPr>
        <p:spPr>
          <a:xfrm>
            <a:off x="578056" y="1837057"/>
            <a:ext cx="6074203" cy="1469376"/>
          </a:xfrm>
        </p:spPr>
        <p:txBody>
          <a:bodyPr/>
          <a:lstStyle/>
          <a:p>
            <a:pPr lvl="0" algn="l"/>
            <a:r>
              <a:rPr lang="en-US" sz="4000" dirty="0">
                <a:solidFill>
                  <a:srgbClr val="FFFFFF"/>
                </a:solidFill>
              </a:rPr>
              <a:t>NÄCHSTE SCHRITTE</a:t>
            </a:r>
          </a:p>
        </p:txBody>
      </p:sp>
    </p:spTree>
    <p:extLst>
      <p:ext uri="{BB962C8B-B14F-4D97-AF65-F5344CB8AC3E}">
        <p14:creationId xmlns:p14="http://schemas.microsoft.com/office/powerpoint/2010/main" val="70455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bg>
      <p:bgPr>
        <a:noFill/>
        <a:effectLst/>
      </p:bgPr>
    </p:bg>
    <p:spTree>
      <p:nvGrpSpPr>
        <p:cNvPr id="1" name=""/>
        <p:cNvGrpSpPr/>
        <p:nvPr/>
      </p:nvGrpSpPr>
      <p:grpSpPr>
        <a:xfrm>
          <a:off x="0" y="0"/>
          <a:ext cx="0" cy="0"/>
          <a:chOff x="0" y="0"/>
          <a:chExt cx="0" cy="0"/>
        </a:xfrm>
      </p:grpSpPr>
      <p:pic>
        <p:nvPicPr>
          <p:cNvPr id="33" name="Picture 32" descr="A small white and blue toy car&#10;&#10;Description automatically generated">
            <a:extLst>
              <a:ext uri="{FF2B5EF4-FFF2-40B4-BE49-F238E27FC236}">
                <a16:creationId xmlns:a16="http://schemas.microsoft.com/office/drawing/2014/main" id="{2DFC1062-34AA-9A9B-C76D-0AE12E8011D0}"/>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flipH="1">
            <a:off x="459321" y="0"/>
            <a:ext cx="8684679" cy="5143500"/>
          </a:xfrm>
          <a:prstGeom prst="rect">
            <a:avLst/>
          </a:prstGeom>
        </p:spPr>
      </p:pic>
      <p:sp>
        <p:nvSpPr>
          <p:cNvPr id="2" name="Google Shape;146;p28">
            <a:extLst>
              <a:ext uri="{FF2B5EF4-FFF2-40B4-BE49-F238E27FC236}">
                <a16:creationId xmlns:a16="http://schemas.microsoft.com/office/drawing/2014/main" id="{3865B181-A83F-B42F-0BA4-993139E9385A}"/>
              </a:ext>
            </a:extLst>
          </p:cNvPr>
          <p:cNvSpPr/>
          <p:nvPr/>
        </p:nvSpPr>
        <p:spPr>
          <a:xfrm rot="16200006" flipH="1">
            <a:off x="-818846" y="818892"/>
            <a:ext cx="5140802" cy="3502998"/>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8" name="Google Shape;152;p28">
            <a:extLst>
              <a:ext uri="{FF2B5EF4-FFF2-40B4-BE49-F238E27FC236}">
                <a16:creationId xmlns:a16="http://schemas.microsoft.com/office/drawing/2014/main" id="{10CC9AE0-731B-9544-EFAB-740D1C91080D}"/>
              </a:ext>
            </a:extLst>
          </p:cNvPr>
          <p:cNvSpPr txBox="1">
            <a:spLocks noGrp="1"/>
          </p:cNvSpPr>
          <p:nvPr>
            <p:ph type="title" idx="4294967295"/>
          </p:nvPr>
        </p:nvSpPr>
        <p:spPr>
          <a:xfrm>
            <a:off x="112656" y="261003"/>
            <a:ext cx="3390403" cy="577800"/>
          </a:xfrm>
        </p:spPr>
        <p:txBody>
          <a:bodyPr anchor="ctr"/>
          <a:lstStyle/>
          <a:p>
            <a:pPr lvl="0"/>
            <a:r>
              <a:rPr lang="es-ES" sz="3600" dirty="0">
                <a:solidFill>
                  <a:srgbClr val="FFFFFF"/>
                </a:solidFill>
              </a:rPr>
              <a:t>01 </a:t>
            </a:r>
            <a:r>
              <a:rPr lang="es-ES" sz="1800" dirty="0">
                <a:solidFill>
                  <a:srgbClr val="FFFFFF"/>
                </a:solidFill>
              </a:rPr>
              <a:t>DAS TEAM</a:t>
            </a:r>
          </a:p>
        </p:txBody>
      </p:sp>
      <p:sp>
        <p:nvSpPr>
          <p:cNvPr id="25" name="Google Shape;152;p28">
            <a:extLst>
              <a:ext uri="{FF2B5EF4-FFF2-40B4-BE49-F238E27FC236}">
                <a16:creationId xmlns:a16="http://schemas.microsoft.com/office/drawing/2014/main" id="{D80075C6-DE53-0018-8326-432C0A53B882}"/>
              </a:ext>
            </a:extLst>
          </p:cNvPr>
          <p:cNvSpPr txBox="1">
            <a:spLocks/>
          </p:cNvSpPr>
          <p:nvPr/>
        </p:nvSpPr>
        <p:spPr>
          <a:xfrm>
            <a:off x="112655" y="838652"/>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02 </a:t>
            </a:r>
            <a:r>
              <a:rPr lang="es-ES" sz="1800" dirty="0">
                <a:solidFill>
                  <a:srgbClr val="FFFFFF"/>
                </a:solidFill>
              </a:rPr>
              <a:t>PROJEKTZIEL </a:t>
            </a:r>
          </a:p>
        </p:txBody>
      </p:sp>
      <p:sp>
        <p:nvSpPr>
          <p:cNvPr id="26" name="Google Shape;152;p28">
            <a:extLst>
              <a:ext uri="{FF2B5EF4-FFF2-40B4-BE49-F238E27FC236}">
                <a16:creationId xmlns:a16="http://schemas.microsoft.com/office/drawing/2014/main" id="{D20CB929-BFD1-B907-1239-6B8DE24ADF59}"/>
              </a:ext>
            </a:extLst>
          </p:cNvPr>
          <p:cNvSpPr txBox="1">
            <a:spLocks/>
          </p:cNvSpPr>
          <p:nvPr/>
        </p:nvSpPr>
        <p:spPr>
          <a:xfrm>
            <a:off x="112655" y="1416301"/>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03 </a:t>
            </a:r>
            <a:r>
              <a:rPr lang="es-ES" sz="1800" dirty="0">
                <a:solidFill>
                  <a:srgbClr val="FFFFFF"/>
                </a:solidFill>
              </a:rPr>
              <a:t>PRODUKTEINSATZ </a:t>
            </a:r>
          </a:p>
        </p:txBody>
      </p:sp>
      <p:sp>
        <p:nvSpPr>
          <p:cNvPr id="27" name="Google Shape;152;p28">
            <a:extLst>
              <a:ext uri="{FF2B5EF4-FFF2-40B4-BE49-F238E27FC236}">
                <a16:creationId xmlns:a16="http://schemas.microsoft.com/office/drawing/2014/main" id="{9F5AFDE1-FAAD-5E17-179A-F03D14ABB798}"/>
              </a:ext>
            </a:extLst>
          </p:cNvPr>
          <p:cNvSpPr txBox="1">
            <a:spLocks/>
          </p:cNvSpPr>
          <p:nvPr/>
        </p:nvSpPr>
        <p:spPr>
          <a:xfrm>
            <a:off x="112655" y="1993950"/>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04 </a:t>
            </a:r>
            <a:r>
              <a:rPr lang="es-ES" sz="1800" dirty="0">
                <a:solidFill>
                  <a:srgbClr val="FFFFFF"/>
                </a:solidFill>
              </a:rPr>
              <a:t>HAUPTAUFGABEN </a:t>
            </a:r>
          </a:p>
        </p:txBody>
      </p:sp>
      <p:sp>
        <p:nvSpPr>
          <p:cNvPr id="28" name="Google Shape;152;p28">
            <a:extLst>
              <a:ext uri="{FF2B5EF4-FFF2-40B4-BE49-F238E27FC236}">
                <a16:creationId xmlns:a16="http://schemas.microsoft.com/office/drawing/2014/main" id="{94DC378E-D955-C512-F1AD-82D1AF54CF4E}"/>
              </a:ext>
            </a:extLst>
          </p:cNvPr>
          <p:cNvSpPr txBox="1">
            <a:spLocks/>
          </p:cNvSpPr>
          <p:nvPr/>
        </p:nvSpPr>
        <p:spPr>
          <a:xfrm>
            <a:off x="112655" y="2571599"/>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05 </a:t>
            </a:r>
            <a:r>
              <a:rPr lang="es-ES" sz="1800" dirty="0">
                <a:solidFill>
                  <a:srgbClr val="FFFFFF"/>
                </a:solidFill>
              </a:rPr>
              <a:t>ZEITAUFWAND </a:t>
            </a:r>
          </a:p>
        </p:txBody>
      </p:sp>
      <p:sp>
        <p:nvSpPr>
          <p:cNvPr id="29" name="Google Shape;152;p28">
            <a:extLst>
              <a:ext uri="{FF2B5EF4-FFF2-40B4-BE49-F238E27FC236}">
                <a16:creationId xmlns:a16="http://schemas.microsoft.com/office/drawing/2014/main" id="{8D288A62-F16A-F6E0-7DCC-8ED55BF4F8D7}"/>
              </a:ext>
            </a:extLst>
          </p:cNvPr>
          <p:cNvSpPr txBox="1">
            <a:spLocks/>
          </p:cNvSpPr>
          <p:nvPr/>
        </p:nvSpPr>
        <p:spPr>
          <a:xfrm>
            <a:off x="112655" y="3149248"/>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06 </a:t>
            </a:r>
            <a:r>
              <a:rPr lang="es-ES" sz="1800" dirty="0">
                <a:solidFill>
                  <a:srgbClr val="FFFFFF"/>
                </a:solidFill>
              </a:rPr>
              <a:t>MACHBARKEIT </a:t>
            </a:r>
          </a:p>
        </p:txBody>
      </p:sp>
      <p:sp>
        <p:nvSpPr>
          <p:cNvPr id="30" name="Google Shape;152;p28">
            <a:extLst>
              <a:ext uri="{FF2B5EF4-FFF2-40B4-BE49-F238E27FC236}">
                <a16:creationId xmlns:a16="http://schemas.microsoft.com/office/drawing/2014/main" id="{3985A5F7-EC06-1A50-FE65-A85E4636B08D}"/>
              </a:ext>
            </a:extLst>
          </p:cNvPr>
          <p:cNvSpPr txBox="1">
            <a:spLocks/>
          </p:cNvSpPr>
          <p:nvPr/>
        </p:nvSpPr>
        <p:spPr>
          <a:xfrm>
            <a:off x="112648" y="3726897"/>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07 </a:t>
            </a:r>
            <a:r>
              <a:rPr lang="es-ES" sz="1800" dirty="0">
                <a:solidFill>
                  <a:srgbClr val="FFFFFF"/>
                </a:solidFill>
              </a:rPr>
              <a:t>AKTUELLER STAND </a:t>
            </a:r>
          </a:p>
        </p:txBody>
      </p:sp>
      <p:sp>
        <p:nvSpPr>
          <p:cNvPr id="31" name="Google Shape;152;p28">
            <a:extLst>
              <a:ext uri="{FF2B5EF4-FFF2-40B4-BE49-F238E27FC236}">
                <a16:creationId xmlns:a16="http://schemas.microsoft.com/office/drawing/2014/main" id="{E180D198-A47D-21C8-FEC0-4FA7B0E16E54}"/>
              </a:ext>
            </a:extLst>
          </p:cNvPr>
          <p:cNvSpPr txBox="1">
            <a:spLocks/>
          </p:cNvSpPr>
          <p:nvPr/>
        </p:nvSpPr>
        <p:spPr>
          <a:xfrm>
            <a:off x="112648" y="4304547"/>
            <a:ext cx="3390403" cy="577800"/>
          </a:xfrm>
          <a:prstGeom prst="rect">
            <a:avLst/>
          </a:prstGeom>
          <a:noFill/>
          <a:ln>
            <a:noFill/>
          </a:ln>
        </p:spPr>
        <p:txBody>
          <a:bodyPr vert="horz" wrap="square" lIns="91421" tIns="91421" rIns="91421" bIns="91421" anchor="ctr" anchorCtr="0" compatLnSpc="1">
            <a:noAutofit/>
          </a:bodyPr>
          <a:lstStyle>
            <a:lvl1pPr marL="0" marR="0" lvl="0" indent="0" algn="l" defTabSz="914400" rtl="0" fontAlgn="auto" hangingPunct="1">
              <a:lnSpc>
                <a:spcPct val="100000"/>
              </a:lnSpc>
              <a:spcBef>
                <a:spcPts val="0"/>
              </a:spcBef>
              <a:spcAft>
                <a:spcPts val="0"/>
              </a:spcAft>
              <a:buNone/>
              <a:tabLst/>
              <a:defRPr lang="en-AT" sz="2800" b="1" i="0" u="none" strike="noStrike" kern="0" cap="none" spc="0" baseline="0">
                <a:solidFill>
                  <a:srgbClr val="434343"/>
                </a:solidFill>
                <a:uFillTx/>
                <a:latin typeface="Livvic"/>
                <a:ea typeface="Livvic"/>
                <a:cs typeface="Livvic"/>
              </a:defRPr>
            </a:lvl1pPr>
          </a:lstStyle>
          <a:p>
            <a:r>
              <a:rPr lang="es-ES" sz="3600" dirty="0">
                <a:solidFill>
                  <a:srgbClr val="FFFFFF"/>
                </a:solidFill>
              </a:rPr>
              <a:t>08 </a:t>
            </a:r>
            <a:r>
              <a:rPr lang="es-ES" sz="1800" dirty="0">
                <a:solidFill>
                  <a:srgbClr val="FFFFFF"/>
                </a:solidFill>
              </a:rPr>
              <a:t>NÄCHSTE SCHRITTE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CFF1D-6437-9942-CC8F-40EB7A5FB6E7}"/>
            </a:ext>
          </a:extLst>
        </p:cNvPr>
        <p:cNvGrpSpPr/>
        <p:nvPr/>
      </p:nvGrpSpPr>
      <p:grpSpPr>
        <a:xfrm>
          <a:off x="0" y="0"/>
          <a:ext cx="0" cy="0"/>
          <a:chOff x="0" y="0"/>
          <a:chExt cx="0" cy="0"/>
        </a:xfrm>
      </p:grpSpPr>
      <p:sp>
        <p:nvSpPr>
          <p:cNvPr id="14" name="Google Shape;343;p40">
            <a:extLst>
              <a:ext uri="{FF2B5EF4-FFF2-40B4-BE49-F238E27FC236}">
                <a16:creationId xmlns:a16="http://schemas.microsoft.com/office/drawing/2014/main" id="{5DA7D3F4-DB73-EB52-EE48-2F08E7B8C776}"/>
              </a:ext>
            </a:extLst>
          </p:cNvPr>
          <p:cNvSpPr/>
          <p:nvPr/>
        </p:nvSpPr>
        <p:spPr>
          <a:xfrm>
            <a:off x="719996" y="2797259"/>
            <a:ext cx="7745577" cy="616352"/>
          </a:xfrm>
          <a:prstGeom prst="rect">
            <a:avLst/>
          </a:prstGeom>
          <a:solidFill>
            <a:srgbClr val="4C645D"/>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3" name="Google Shape;343;p40">
            <a:extLst>
              <a:ext uri="{FF2B5EF4-FFF2-40B4-BE49-F238E27FC236}">
                <a16:creationId xmlns:a16="http://schemas.microsoft.com/office/drawing/2014/main" id="{2D904A2D-D974-1306-DB9C-22BF84716799}"/>
              </a:ext>
            </a:extLst>
          </p:cNvPr>
          <p:cNvSpPr/>
          <p:nvPr/>
        </p:nvSpPr>
        <p:spPr>
          <a:xfrm>
            <a:off x="719996" y="1795540"/>
            <a:ext cx="7745577" cy="616352"/>
          </a:xfrm>
          <a:prstGeom prst="rect">
            <a:avLst/>
          </a:prstGeom>
          <a:solidFill>
            <a:srgbClr val="48746A"/>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2" name="Google Shape;343;p40">
            <a:extLst>
              <a:ext uri="{FF2B5EF4-FFF2-40B4-BE49-F238E27FC236}">
                <a16:creationId xmlns:a16="http://schemas.microsoft.com/office/drawing/2014/main" id="{15DBE4EB-4B72-813A-798A-A74B8BAD33D0}"/>
              </a:ext>
            </a:extLst>
          </p:cNvPr>
          <p:cNvSpPr/>
          <p:nvPr/>
        </p:nvSpPr>
        <p:spPr>
          <a:xfrm>
            <a:off x="719997" y="822767"/>
            <a:ext cx="7745577" cy="616352"/>
          </a:xfrm>
          <a:prstGeom prst="rect">
            <a:avLst/>
          </a:prstGeom>
          <a:solidFill>
            <a:srgbClr val="98B2B0"/>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345;p40">
            <a:extLst>
              <a:ext uri="{FF2B5EF4-FFF2-40B4-BE49-F238E27FC236}">
                <a16:creationId xmlns:a16="http://schemas.microsoft.com/office/drawing/2014/main" id="{C9B5513B-0575-F35B-8B6B-EBB314A28A3A}"/>
              </a:ext>
            </a:extLst>
          </p:cNvPr>
          <p:cNvSpPr txBox="1">
            <a:spLocks noGrp="1"/>
          </p:cNvSpPr>
          <p:nvPr>
            <p:ph type="title"/>
          </p:nvPr>
        </p:nvSpPr>
        <p:spPr>
          <a:xfrm>
            <a:off x="952503" y="896480"/>
            <a:ext cx="7344177" cy="468926"/>
          </a:xfrm>
        </p:spPr>
        <p:txBody>
          <a:bodyPr/>
          <a:lstStyle/>
          <a:p>
            <a:pPr lvl="0" algn="ctr"/>
            <a:r>
              <a:rPr lang="de-DE" sz="2000" dirty="0">
                <a:solidFill>
                  <a:srgbClr val="FFFFFF"/>
                </a:solidFill>
                <a:latin typeface="Catamaran Light"/>
              </a:rPr>
              <a:t>Konzept für Tag-Positionierung im 9. Stock</a:t>
            </a:r>
            <a:endParaRPr lang="en-AT" sz="2000" dirty="0">
              <a:solidFill>
                <a:srgbClr val="FFFFFF"/>
              </a:solidFill>
              <a:latin typeface="Catamaran Light"/>
            </a:endParaRPr>
          </a:p>
        </p:txBody>
      </p:sp>
      <p:sp>
        <p:nvSpPr>
          <p:cNvPr id="6" name="Google Shape;345;p40">
            <a:extLst>
              <a:ext uri="{FF2B5EF4-FFF2-40B4-BE49-F238E27FC236}">
                <a16:creationId xmlns:a16="http://schemas.microsoft.com/office/drawing/2014/main" id="{5594ED5A-E300-7FB5-8827-BFF50F024BC0}"/>
              </a:ext>
            </a:extLst>
          </p:cNvPr>
          <p:cNvSpPr txBox="1"/>
          <p:nvPr/>
        </p:nvSpPr>
        <p:spPr>
          <a:xfrm>
            <a:off x="899911" y="1864675"/>
            <a:ext cx="7344177" cy="465569"/>
          </a:xfrm>
          <a:prstGeom prst="rect">
            <a:avLst/>
          </a:prstGeom>
          <a:noFill/>
          <a:ln cap="flat">
            <a:noFill/>
          </a:ln>
        </p:spPr>
        <p:txBody>
          <a:bodyPr vert="horz" wrap="square" lIns="91421" tIns="91421" rIns="91421" bIns="91421"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000" b="1" i="0" u="none" strike="noStrike" kern="0" cap="none" spc="0" baseline="0" dirty="0">
                <a:solidFill>
                  <a:srgbClr val="FFFFFF"/>
                </a:solidFill>
                <a:uFillTx/>
                <a:latin typeface="Catamaran Light"/>
                <a:ea typeface="Livvic"/>
                <a:cs typeface="Catamaran Light"/>
              </a:rPr>
              <a:t>Besprechung mit Prof. Koppensteiner &amp; weitere Leistungstests</a:t>
            </a:r>
            <a:endParaRPr lang="en-AT" sz="2000" b="1" i="0" u="none" strike="noStrike" kern="0" cap="none" spc="0" baseline="0" dirty="0">
              <a:solidFill>
                <a:srgbClr val="FFFFFF"/>
              </a:solidFill>
              <a:uFillTx/>
              <a:latin typeface="Catamaran Light"/>
              <a:ea typeface="Livvic"/>
              <a:cs typeface="Catamaran Light"/>
            </a:endParaRPr>
          </a:p>
        </p:txBody>
      </p:sp>
      <p:sp>
        <p:nvSpPr>
          <p:cNvPr id="9" name="Google Shape;345;p40">
            <a:extLst>
              <a:ext uri="{FF2B5EF4-FFF2-40B4-BE49-F238E27FC236}">
                <a16:creationId xmlns:a16="http://schemas.microsoft.com/office/drawing/2014/main" id="{698D8663-6319-7434-353A-5A6299C5B72B}"/>
              </a:ext>
            </a:extLst>
          </p:cNvPr>
          <p:cNvSpPr txBox="1"/>
          <p:nvPr/>
        </p:nvSpPr>
        <p:spPr>
          <a:xfrm>
            <a:off x="920695" y="2877207"/>
            <a:ext cx="7344177" cy="456456"/>
          </a:xfrm>
          <a:prstGeom prst="rect">
            <a:avLst/>
          </a:prstGeom>
          <a:noFill/>
          <a:ln cap="flat">
            <a:noFill/>
          </a:ln>
        </p:spPr>
        <p:txBody>
          <a:bodyPr vert="horz" wrap="square" lIns="91421" tIns="91421" rIns="91421" bIns="91421"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000" b="1" i="0" u="none" strike="noStrike" kern="0" cap="none" spc="0" baseline="0" dirty="0">
                <a:solidFill>
                  <a:srgbClr val="FFFFFF"/>
                </a:solidFill>
                <a:uFillTx/>
                <a:latin typeface="Catamaran Light"/>
                <a:ea typeface="Livvic"/>
                <a:cs typeface="Catamaran Light"/>
              </a:rPr>
              <a:t>Warten auf weitere Lieferungen und Zusammenba</a:t>
            </a:r>
            <a:r>
              <a:rPr lang="de-DE" sz="2000" b="1" kern="0" dirty="0">
                <a:solidFill>
                  <a:srgbClr val="FFFFFF"/>
                </a:solidFill>
                <a:latin typeface="Catamaran Light"/>
                <a:ea typeface="Livvic"/>
                <a:cs typeface="Catamaran Light"/>
              </a:rPr>
              <a:t>u fortsetzen</a:t>
            </a:r>
            <a:endParaRPr lang="en-AT" sz="2000" b="1" i="0" u="none" strike="noStrike" kern="0" cap="none" spc="0" baseline="0" dirty="0">
              <a:solidFill>
                <a:srgbClr val="FFFFFF"/>
              </a:solidFill>
              <a:uFillTx/>
              <a:latin typeface="Catamaran Light"/>
              <a:ea typeface="Livvic"/>
              <a:cs typeface="Catamaran Light"/>
            </a:endParaRPr>
          </a:p>
        </p:txBody>
      </p:sp>
      <p:sp>
        <p:nvSpPr>
          <p:cNvPr id="11" name="Arrow: Down 19">
            <a:extLst>
              <a:ext uri="{FF2B5EF4-FFF2-40B4-BE49-F238E27FC236}">
                <a16:creationId xmlns:a16="http://schemas.microsoft.com/office/drawing/2014/main" id="{077EB5BA-C948-68A7-DD6D-11FEBE11628D}"/>
              </a:ext>
            </a:extLst>
          </p:cNvPr>
          <p:cNvSpPr/>
          <p:nvPr/>
        </p:nvSpPr>
        <p:spPr>
          <a:xfrm>
            <a:off x="7840174" y="1209862"/>
            <a:ext cx="457200" cy="536295"/>
          </a:xfrm>
          <a:custGeom>
            <a:avLst>
              <a:gd name="f0" fmla="val 1239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gradFill flip="none" rotWithShape="1">
            <a:gsLst>
              <a:gs pos="0">
                <a:srgbClr val="98B2B0">
                  <a:shade val="30000"/>
                  <a:satMod val="115000"/>
                </a:srgbClr>
              </a:gs>
              <a:gs pos="50000">
                <a:srgbClr val="98B2B0">
                  <a:shade val="67500"/>
                  <a:satMod val="115000"/>
                </a:srgbClr>
              </a:gs>
              <a:gs pos="100000">
                <a:srgbClr val="98B2B0">
                  <a:shade val="100000"/>
                  <a:satMod val="115000"/>
                </a:srgbClr>
              </a:gs>
            </a:gsLst>
            <a:lin ang="16200000" scaled="1"/>
            <a:tileRect/>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5" name="Arrow: Down 20">
            <a:extLst>
              <a:ext uri="{FF2B5EF4-FFF2-40B4-BE49-F238E27FC236}">
                <a16:creationId xmlns:a16="http://schemas.microsoft.com/office/drawing/2014/main" id="{F379553A-2E1C-BAB2-2C64-C9EB0D92DA82}"/>
              </a:ext>
            </a:extLst>
          </p:cNvPr>
          <p:cNvSpPr/>
          <p:nvPr/>
        </p:nvSpPr>
        <p:spPr>
          <a:xfrm>
            <a:off x="7839220" y="3185438"/>
            <a:ext cx="457200" cy="536295"/>
          </a:xfrm>
          <a:custGeom>
            <a:avLst>
              <a:gd name="f0" fmla="val 1239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gradFill flip="none" rotWithShape="1">
            <a:gsLst>
              <a:gs pos="0">
                <a:srgbClr val="4C645D">
                  <a:shade val="30000"/>
                  <a:satMod val="115000"/>
                </a:srgbClr>
              </a:gs>
              <a:gs pos="50000">
                <a:srgbClr val="4C645D">
                  <a:shade val="67500"/>
                  <a:satMod val="115000"/>
                </a:srgbClr>
              </a:gs>
              <a:gs pos="100000">
                <a:srgbClr val="4C645D">
                  <a:shade val="100000"/>
                  <a:satMod val="115000"/>
                </a:srgbClr>
              </a:gs>
            </a:gsLst>
            <a:lin ang="16200000" scaled="1"/>
            <a:tileRect/>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6" name="Google Shape;343;p40">
            <a:extLst>
              <a:ext uri="{FF2B5EF4-FFF2-40B4-BE49-F238E27FC236}">
                <a16:creationId xmlns:a16="http://schemas.microsoft.com/office/drawing/2014/main" id="{BB2986DD-0E16-2D1F-E382-3FB350570047}"/>
              </a:ext>
            </a:extLst>
          </p:cNvPr>
          <p:cNvSpPr/>
          <p:nvPr/>
        </p:nvSpPr>
        <p:spPr>
          <a:xfrm>
            <a:off x="719996" y="3798978"/>
            <a:ext cx="7745577" cy="616352"/>
          </a:xfrm>
          <a:prstGeom prst="rect">
            <a:avLst/>
          </a:prstGeom>
          <a:solidFill>
            <a:srgbClr val="3D4747"/>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7" name="Google Shape;345;p40">
            <a:extLst>
              <a:ext uri="{FF2B5EF4-FFF2-40B4-BE49-F238E27FC236}">
                <a16:creationId xmlns:a16="http://schemas.microsoft.com/office/drawing/2014/main" id="{7EF078F3-059F-2BBA-6A6E-7D9CB71F3A35}"/>
              </a:ext>
            </a:extLst>
          </p:cNvPr>
          <p:cNvSpPr txBox="1"/>
          <p:nvPr/>
        </p:nvSpPr>
        <p:spPr>
          <a:xfrm>
            <a:off x="899910" y="3878872"/>
            <a:ext cx="7344177" cy="456456"/>
          </a:xfrm>
          <a:prstGeom prst="rect">
            <a:avLst/>
          </a:prstGeom>
          <a:noFill/>
          <a:ln cap="flat">
            <a:noFill/>
          </a:ln>
        </p:spPr>
        <p:txBody>
          <a:bodyPr vert="horz" wrap="square" lIns="91421" tIns="91421" rIns="91421" bIns="91421"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2000" b="1" i="0" u="none" strike="noStrike" kern="0" cap="none" spc="0" baseline="0" dirty="0">
                <a:solidFill>
                  <a:srgbClr val="FFFFFF"/>
                </a:solidFill>
                <a:uFillTx/>
                <a:latin typeface="Catamaran Light"/>
                <a:ea typeface="Livvic"/>
                <a:cs typeface="Catamaran Light"/>
              </a:rPr>
              <a:t>Sensoren einbinden und auslesen</a:t>
            </a:r>
            <a:endParaRPr lang="en-AT" sz="2000" b="1" i="0" u="none" strike="noStrike" kern="0" cap="none" spc="0" baseline="0" dirty="0">
              <a:solidFill>
                <a:srgbClr val="FFFFFF"/>
              </a:solidFill>
              <a:uFillTx/>
              <a:latin typeface="Catamaran Light"/>
              <a:ea typeface="Livvic"/>
              <a:cs typeface="Catamaran Light"/>
            </a:endParaRPr>
          </a:p>
        </p:txBody>
      </p:sp>
      <p:sp>
        <p:nvSpPr>
          <p:cNvPr id="12" name="Arrow: Down 20">
            <a:extLst>
              <a:ext uri="{FF2B5EF4-FFF2-40B4-BE49-F238E27FC236}">
                <a16:creationId xmlns:a16="http://schemas.microsoft.com/office/drawing/2014/main" id="{9A85DB19-8278-1E4D-0937-E4595BFDBC6C}"/>
              </a:ext>
            </a:extLst>
          </p:cNvPr>
          <p:cNvSpPr/>
          <p:nvPr/>
        </p:nvSpPr>
        <p:spPr>
          <a:xfrm>
            <a:off x="7839480" y="2176455"/>
            <a:ext cx="457200" cy="536295"/>
          </a:xfrm>
          <a:custGeom>
            <a:avLst>
              <a:gd name="f0" fmla="val 1239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gradFill flip="none" rotWithShape="1">
            <a:gsLst>
              <a:gs pos="0">
                <a:srgbClr val="48746A">
                  <a:shade val="30000"/>
                  <a:satMod val="115000"/>
                </a:srgbClr>
              </a:gs>
              <a:gs pos="50000">
                <a:srgbClr val="48746A">
                  <a:shade val="67500"/>
                  <a:satMod val="115000"/>
                </a:srgbClr>
              </a:gs>
              <a:gs pos="100000">
                <a:srgbClr val="48746A">
                  <a:shade val="100000"/>
                  <a:satMod val="115000"/>
                </a:srgbClr>
              </a:gs>
            </a:gsLst>
            <a:lin ang="16200000" scaled="1"/>
            <a:tileRect/>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Tree>
    <p:extLst>
      <p:ext uri="{BB962C8B-B14F-4D97-AF65-F5344CB8AC3E}">
        <p14:creationId xmlns:p14="http://schemas.microsoft.com/office/powerpoint/2010/main" val="18812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6">
    <p:bg>
      <p:bgPr>
        <a:solidFill>
          <a:srgbClr val="FFFFFF"/>
        </a:solidFill>
        <a:effectLst/>
      </p:bgPr>
    </p:bg>
    <p:spTree>
      <p:nvGrpSpPr>
        <p:cNvPr id="1" name=""/>
        <p:cNvGrpSpPr/>
        <p:nvPr/>
      </p:nvGrpSpPr>
      <p:grpSpPr>
        <a:xfrm>
          <a:off x="0" y="0"/>
          <a:ext cx="0" cy="0"/>
          <a:chOff x="0" y="0"/>
          <a:chExt cx="0" cy="0"/>
        </a:xfrm>
      </p:grpSpPr>
      <p:pic>
        <p:nvPicPr>
          <p:cNvPr id="2" name="Google Shape;577;p51">
            <a:extLst>
              <a:ext uri="{FF2B5EF4-FFF2-40B4-BE49-F238E27FC236}">
                <a16:creationId xmlns:a16="http://schemas.microsoft.com/office/drawing/2014/main" id="{B84F5F71-7E59-B7F6-E04C-C4C2394F3E1E}"/>
              </a:ext>
            </a:extLst>
          </p:cNvPr>
          <p:cNvPicPr>
            <a:picLocks noChangeAspect="1"/>
          </p:cNvPicPr>
          <p:nvPr/>
        </p:nvPicPr>
        <p:blipFill>
          <a:blip r:embed="rId3">
            <a:alphaModFix/>
          </a:blip>
          <a:srcRect t="189" b="179"/>
          <a:stretch>
            <a:fillRect/>
          </a:stretch>
        </p:blipFill>
        <p:spPr>
          <a:xfrm>
            <a:off x="3981434" y="0"/>
            <a:ext cx="5162556" cy="5143499"/>
          </a:xfrm>
          <a:prstGeom prst="rect">
            <a:avLst/>
          </a:prstGeom>
          <a:noFill/>
          <a:ln cap="flat">
            <a:noFill/>
          </a:ln>
        </p:spPr>
      </p:pic>
      <p:sp>
        <p:nvSpPr>
          <p:cNvPr id="8" name="Google Shape;128;p26">
            <a:extLst>
              <a:ext uri="{FF2B5EF4-FFF2-40B4-BE49-F238E27FC236}">
                <a16:creationId xmlns:a16="http://schemas.microsoft.com/office/drawing/2014/main" id="{AF1A3413-C79A-9864-48F1-E0953A50D997}"/>
              </a:ext>
            </a:extLst>
          </p:cNvPr>
          <p:cNvSpPr/>
          <p:nvPr/>
        </p:nvSpPr>
        <p:spPr>
          <a:xfrm rot="5400013">
            <a:off x="2292484" y="-849762"/>
            <a:ext cx="3358801" cy="6753742"/>
          </a:xfrm>
          <a:prstGeom prst="rect">
            <a:avLst/>
          </a:prstGeom>
          <a:solidFill>
            <a:srgbClr val="387771">
              <a:alpha val="86160"/>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9" name="Google Shape;129;p26">
            <a:extLst>
              <a:ext uri="{FF2B5EF4-FFF2-40B4-BE49-F238E27FC236}">
                <a16:creationId xmlns:a16="http://schemas.microsoft.com/office/drawing/2014/main" id="{BC65951E-88FD-48D9-6684-3248B6A6304E}"/>
              </a:ext>
            </a:extLst>
          </p:cNvPr>
          <p:cNvSpPr txBox="1">
            <a:spLocks noGrp="1"/>
          </p:cNvSpPr>
          <p:nvPr>
            <p:ph type="subTitle" idx="4294967295"/>
          </p:nvPr>
        </p:nvSpPr>
        <p:spPr>
          <a:xfrm>
            <a:off x="1039572" y="3206398"/>
            <a:ext cx="3121880" cy="716999"/>
          </a:xfrm>
        </p:spPr>
        <p:txBody>
          <a:bodyPr anchor="b"/>
          <a:lstStyle/>
          <a:p>
            <a:pPr marL="0" lvl="0" indent="0">
              <a:lnSpc>
                <a:spcPct val="100000"/>
              </a:lnSpc>
              <a:buNone/>
            </a:pPr>
            <a:r>
              <a:rPr lang="es-ES" b="1" dirty="0" err="1">
                <a:solidFill>
                  <a:srgbClr val="FFFFFF"/>
                </a:solidFill>
              </a:rPr>
              <a:t>Fragen</a:t>
            </a:r>
            <a:r>
              <a:rPr lang="es-ES" b="1" dirty="0">
                <a:solidFill>
                  <a:srgbClr val="FFFFFF"/>
                </a:solidFill>
              </a:rPr>
              <a:t>?</a:t>
            </a:r>
          </a:p>
        </p:txBody>
      </p:sp>
      <p:sp>
        <p:nvSpPr>
          <p:cNvPr id="10" name="Google Shape;130;p26">
            <a:extLst>
              <a:ext uri="{FF2B5EF4-FFF2-40B4-BE49-F238E27FC236}">
                <a16:creationId xmlns:a16="http://schemas.microsoft.com/office/drawing/2014/main" id="{B5307E00-7BBB-DEC9-2B64-D486E2E34845}"/>
              </a:ext>
            </a:extLst>
          </p:cNvPr>
          <p:cNvSpPr txBox="1">
            <a:spLocks/>
          </p:cNvSpPr>
          <p:nvPr/>
        </p:nvSpPr>
        <p:spPr>
          <a:xfrm>
            <a:off x="1039572" y="1220103"/>
            <a:ext cx="5923290" cy="2263421"/>
          </a:xfrm>
          <a:prstGeom prst="rect">
            <a:avLst/>
          </a:prstGeom>
          <a:noFill/>
          <a:ln>
            <a:noFill/>
          </a:ln>
        </p:spPr>
        <p:txBody>
          <a:bodyPr vert="horz" wrap="square" lIns="91421" tIns="91421" rIns="91421" bIns="91421" anchor="b" anchorCtr="0" compatLnSpc="1">
            <a:noAutofit/>
          </a:bodyPr>
          <a:lstStyle>
            <a:lvl1pPr marL="0" marR="0" lvl="0" indent="0" algn="l" defTabSz="914400" rtl="0" fontAlgn="auto" hangingPunct="1">
              <a:lnSpc>
                <a:spcPct val="100000"/>
              </a:lnSpc>
              <a:spcBef>
                <a:spcPts val="0"/>
              </a:spcBef>
              <a:spcAft>
                <a:spcPts val="0"/>
              </a:spcAft>
              <a:buNone/>
              <a:tabLst/>
              <a:defRPr lang="en-US" sz="2800" b="1" i="0" u="none" strike="noStrike" kern="0" cap="none" spc="0" baseline="0">
                <a:solidFill>
                  <a:srgbClr val="434343"/>
                </a:solidFill>
                <a:uFillTx/>
                <a:latin typeface="Livvic"/>
                <a:ea typeface="Livvic"/>
                <a:cs typeface="Livvic"/>
              </a:defRPr>
            </a:lvl1pPr>
          </a:lstStyle>
          <a:p>
            <a:r>
              <a:rPr lang="en-US" sz="4800" dirty="0">
                <a:solidFill>
                  <a:srgbClr val="FFFFFF"/>
                </a:solidFill>
              </a:rPr>
              <a:t>DANKE FÜR DIE AUFMERKSAMKEIT</a:t>
            </a:r>
          </a:p>
        </p:txBody>
      </p:sp>
      <p:pic>
        <p:nvPicPr>
          <p:cNvPr id="4" name="Picture 3" descr="A white and blue toy car with red wheels and black text&#10;&#10;Description automatically generated">
            <a:extLst>
              <a:ext uri="{FF2B5EF4-FFF2-40B4-BE49-F238E27FC236}">
                <a16:creationId xmlns:a16="http://schemas.microsoft.com/office/drawing/2014/main" id="{E3B59C42-BD02-CE4D-5CC3-C80D977B5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5" y="4302550"/>
            <a:ext cx="877600" cy="7516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Google Shape;208;p32">
            <a:extLst>
              <a:ext uri="{FF2B5EF4-FFF2-40B4-BE49-F238E27FC236}">
                <a16:creationId xmlns:a16="http://schemas.microsoft.com/office/drawing/2014/main" id="{AA8AF671-3255-2F99-251E-4598AAE5B538}"/>
              </a:ext>
            </a:extLst>
          </p:cNvPr>
          <p:cNvSpPr/>
          <p:nvPr/>
        </p:nvSpPr>
        <p:spPr>
          <a:xfrm rot="16199987">
            <a:off x="957130" y="-143480"/>
            <a:ext cx="1057503" cy="2255550"/>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B13D046A-852B-1A57-E49C-492871E308EF}"/>
              </a:ext>
            </a:extLst>
          </p:cNvPr>
          <p:cNvSpPr txBox="1">
            <a:spLocks noGrp="1"/>
          </p:cNvSpPr>
          <p:nvPr>
            <p:ph type="title"/>
          </p:nvPr>
        </p:nvSpPr>
        <p:spPr>
          <a:xfrm>
            <a:off x="463756" y="-500908"/>
            <a:ext cx="3544360" cy="2054099"/>
          </a:xfrm>
        </p:spPr>
        <p:txBody>
          <a:bodyPr/>
          <a:lstStyle/>
          <a:p>
            <a:pPr lvl="0" algn="l"/>
            <a:r>
              <a:rPr lang="es-ES">
                <a:solidFill>
                  <a:srgbClr val="FFFFFF"/>
                </a:solidFill>
              </a:rPr>
              <a:t>DAS TEAM</a:t>
            </a:r>
          </a:p>
        </p:txBody>
      </p:sp>
      <p:sp>
        <p:nvSpPr>
          <p:cNvPr id="4" name="Google Shape;195;p31">
            <a:extLst>
              <a:ext uri="{FF2B5EF4-FFF2-40B4-BE49-F238E27FC236}">
                <a16:creationId xmlns:a16="http://schemas.microsoft.com/office/drawing/2014/main" id="{976253DB-D212-EE1A-0EB0-FFF174A644EE}"/>
              </a:ext>
            </a:extLst>
          </p:cNvPr>
          <p:cNvSpPr/>
          <p:nvPr/>
        </p:nvSpPr>
        <p:spPr>
          <a:xfrm>
            <a:off x="0" y="2034540"/>
            <a:ext cx="9144000" cy="3108960"/>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3A78BD01-3B04-24EC-4AB3-F15E29F1CAF3}"/>
              </a:ext>
            </a:extLst>
          </p:cNvPr>
          <p:cNvSpPr/>
          <p:nvPr/>
        </p:nvSpPr>
        <p:spPr>
          <a:xfrm rot="10800009" flipH="1">
            <a:off x="0" y="1876348"/>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96500319-1421-F327-E751-FB561D5933C4}"/>
              </a:ext>
            </a:extLst>
          </p:cNvPr>
          <p:cNvSpPr txBox="1">
            <a:spLocks noGrp="1"/>
          </p:cNvSpPr>
          <p:nvPr>
            <p:ph type="subTitle" idx="4294967295"/>
          </p:nvPr>
        </p:nvSpPr>
        <p:spPr>
          <a:xfrm>
            <a:off x="108841" y="4047884"/>
            <a:ext cx="1620243" cy="661934"/>
          </a:xfrm>
        </p:spPr>
        <p:txBody>
          <a:bodyPr anchorCtr="1"/>
          <a:lstStyle/>
          <a:p>
            <a:pPr marL="0" lvl="0" indent="0" algn="ctr">
              <a:lnSpc>
                <a:spcPct val="100000"/>
              </a:lnSpc>
              <a:buNone/>
            </a:pPr>
            <a:r>
              <a:rPr lang="de-AT" sz="1400" b="1">
                <a:solidFill>
                  <a:srgbClr val="FFFFFF"/>
                </a:solidFill>
              </a:rPr>
              <a:t>Damian Erdsieck</a:t>
            </a:r>
          </a:p>
          <a:p>
            <a:pPr marL="0" lvl="0" indent="0" algn="ctr">
              <a:lnSpc>
                <a:spcPct val="100000"/>
              </a:lnSpc>
              <a:buNone/>
            </a:pPr>
            <a:r>
              <a:rPr lang="de-AT" sz="1400" b="1">
                <a:solidFill>
                  <a:srgbClr val="FFFFFF"/>
                </a:solidFill>
              </a:rPr>
              <a:t>Design &amp; Konzepte</a:t>
            </a:r>
          </a:p>
        </p:txBody>
      </p:sp>
      <p:pic>
        <p:nvPicPr>
          <p:cNvPr id="7" name="Picture 2">
            <a:extLst>
              <a:ext uri="{FF2B5EF4-FFF2-40B4-BE49-F238E27FC236}">
                <a16:creationId xmlns:a16="http://schemas.microsoft.com/office/drawing/2014/main" id="{0ECAC3B8-72A4-06B7-27D6-78B781231B58}"/>
              </a:ext>
            </a:extLst>
          </p:cNvPr>
          <p:cNvPicPr>
            <a:picLocks noChangeAspect="1"/>
          </p:cNvPicPr>
          <p:nvPr/>
        </p:nvPicPr>
        <p:blipFill>
          <a:blip r:embed="rId3">
            <a:extLst>
              <a:ext uri="{28A0092B-C50C-407E-A947-70E740481C1C}">
                <a14:useLocalDpi xmlns:a14="http://schemas.microsoft.com/office/drawing/2010/main" val="0"/>
              </a:ext>
            </a:extLst>
          </a:blip>
          <a:srcRect l="6254" r="6254"/>
          <a:stretch/>
        </p:blipFill>
        <p:spPr>
          <a:xfrm>
            <a:off x="463756" y="2517260"/>
            <a:ext cx="910422" cy="1365628"/>
          </a:xfrm>
          <a:prstGeom prst="rect">
            <a:avLst/>
          </a:prstGeom>
          <a:noFill/>
          <a:ln cap="flat">
            <a:noFill/>
          </a:ln>
        </p:spPr>
      </p:pic>
      <p:pic>
        <p:nvPicPr>
          <p:cNvPr id="8" name="Picture 2">
            <a:extLst>
              <a:ext uri="{FF2B5EF4-FFF2-40B4-BE49-F238E27FC236}">
                <a16:creationId xmlns:a16="http://schemas.microsoft.com/office/drawing/2014/main" id="{E70288EF-391B-C1D6-97E1-89518053B3D6}"/>
              </a:ext>
            </a:extLst>
          </p:cNvPr>
          <p:cNvPicPr>
            <a:picLocks noChangeAspect="1"/>
          </p:cNvPicPr>
          <p:nvPr/>
        </p:nvPicPr>
        <p:blipFill>
          <a:blip r:embed="rId4">
            <a:extLst>
              <a:ext uri="{28A0092B-C50C-407E-A947-70E740481C1C}">
                <a14:useLocalDpi xmlns:a14="http://schemas.microsoft.com/office/drawing/2010/main" val="0"/>
              </a:ext>
            </a:extLst>
          </a:blip>
          <a:srcRect l="6928" r="6928"/>
          <a:stretch/>
        </p:blipFill>
        <p:spPr>
          <a:xfrm>
            <a:off x="2290279" y="2517260"/>
            <a:ext cx="910422" cy="1365628"/>
          </a:xfrm>
          <a:prstGeom prst="rect">
            <a:avLst/>
          </a:prstGeom>
          <a:noFill/>
          <a:ln cap="flat">
            <a:noFill/>
          </a:ln>
        </p:spPr>
      </p:pic>
      <p:pic>
        <p:nvPicPr>
          <p:cNvPr id="9" name="Picture 2">
            <a:extLst>
              <a:ext uri="{FF2B5EF4-FFF2-40B4-BE49-F238E27FC236}">
                <a16:creationId xmlns:a16="http://schemas.microsoft.com/office/drawing/2014/main" id="{592D60A6-3F9F-4534-F6FA-C65759773958}"/>
              </a:ext>
            </a:extLst>
          </p:cNvPr>
          <p:cNvPicPr>
            <a:picLocks noChangeAspect="1"/>
          </p:cNvPicPr>
          <p:nvPr/>
        </p:nvPicPr>
        <p:blipFill>
          <a:blip r:embed="rId5"/>
          <a:srcRect l="7785" t="5008" r="12497" b="10029"/>
          <a:stretch>
            <a:fillRect/>
          </a:stretch>
        </p:blipFill>
        <p:spPr>
          <a:xfrm>
            <a:off x="4116793" y="2517260"/>
            <a:ext cx="910422" cy="1365628"/>
          </a:xfrm>
          <a:prstGeom prst="rect">
            <a:avLst/>
          </a:prstGeom>
          <a:noFill/>
          <a:ln cap="flat">
            <a:noFill/>
          </a:ln>
        </p:spPr>
      </p:pic>
      <p:pic>
        <p:nvPicPr>
          <p:cNvPr id="10" name="Picture 2">
            <a:extLst>
              <a:ext uri="{FF2B5EF4-FFF2-40B4-BE49-F238E27FC236}">
                <a16:creationId xmlns:a16="http://schemas.microsoft.com/office/drawing/2014/main" id="{2C431901-1C12-2F9D-D3B1-18F9D69943A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43307" y="2517260"/>
            <a:ext cx="910422" cy="1365628"/>
          </a:xfrm>
          <a:prstGeom prst="rect">
            <a:avLst/>
          </a:prstGeom>
          <a:noFill/>
          <a:ln cap="flat">
            <a:noFill/>
          </a:ln>
        </p:spPr>
      </p:pic>
      <p:pic>
        <p:nvPicPr>
          <p:cNvPr id="11" name="Picture 2">
            <a:extLst>
              <a:ext uri="{FF2B5EF4-FFF2-40B4-BE49-F238E27FC236}">
                <a16:creationId xmlns:a16="http://schemas.microsoft.com/office/drawing/2014/main" id="{1C7F71EF-C1CE-AFAA-E7B6-13500B16AE81}"/>
              </a:ext>
            </a:extLst>
          </p:cNvPr>
          <p:cNvPicPr>
            <a:picLocks noChangeAspect="1"/>
          </p:cNvPicPr>
          <p:nvPr/>
        </p:nvPicPr>
        <p:blipFill>
          <a:blip r:embed="rId7">
            <a:extLst>
              <a:ext uri="{28A0092B-C50C-407E-A947-70E740481C1C}">
                <a14:useLocalDpi xmlns:a14="http://schemas.microsoft.com/office/drawing/2010/main" val="0"/>
              </a:ext>
            </a:extLst>
          </a:blip>
          <a:srcRect t="276" b="276"/>
          <a:stretch/>
        </p:blipFill>
        <p:spPr>
          <a:xfrm>
            <a:off x="7769821" y="2517260"/>
            <a:ext cx="910422" cy="1365628"/>
          </a:xfrm>
          <a:prstGeom prst="rect">
            <a:avLst/>
          </a:prstGeom>
          <a:noFill/>
          <a:ln cap="flat">
            <a:noFill/>
          </a:ln>
        </p:spPr>
      </p:pic>
      <p:sp>
        <p:nvSpPr>
          <p:cNvPr id="12" name="Google Shape;211;p32">
            <a:extLst>
              <a:ext uri="{FF2B5EF4-FFF2-40B4-BE49-F238E27FC236}">
                <a16:creationId xmlns:a16="http://schemas.microsoft.com/office/drawing/2014/main" id="{B3746C91-EBF2-0BCD-E305-C8F360B44E9B}"/>
              </a:ext>
            </a:extLst>
          </p:cNvPr>
          <p:cNvSpPr txBox="1"/>
          <p:nvPr/>
        </p:nvSpPr>
        <p:spPr>
          <a:xfrm>
            <a:off x="1935364" y="4043577"/>
            <a:ext cx="1620243" cy="661934"/>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Marvin Kasteiner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Design &amp; Konzepte</a:t>
            </a:r>
          </a:p>
        </p:txBody>
      </p:sp>
      <p:sp>
        <p:nvSpPr>
          <p:cNvPr id="13" name="Google Shape;211;p32">
            <a:extLst>
              <a:ext uri="{FF2B5EF4-FFF2-40B4-BE49-F238E27FC236}">
                <a16:creationId xmlns:a16="http://schemas.microsoft.com/office/drawing/2014/main" id="{2E87D96C-C56C-4784-87CE-2EB52C625370}"/>
              </a:ext>
            </a:extLst>
          </p:cNvPr>
          <p:cNvSpPr txBox="1"/>
          <p:nvPr/>
        </p:nvSpPr>
        <p:spPr>
          <a:xfrm>
            <a:off x="3761878" y="4043577"/>
            <a:ext cx="1620243" cy="825602"/>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Sebastian Profous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Projektleiter &amp; Entwicklung</a:t>
            </a:r>
          </a:p>
        </p:txBody>
      </p:sp>
      <p:sp>
        <p:nvSpPr>
          <p:cNvPr id="14" name="Google Shape;211;p32">
            <a:extLst>
              <a:ext uri="{FF2B5EF4-FFF2-40B4-BE49-F238E27FC236}">
                <a16:creationId xmlns:a16="http://schemas.microsoft.com/office/drawing/2014/main" id="{43E9C795-38C1-1AD0-DA57-6391C706E502}"/>
              </a:ext>
            </a:extLst>
          </p:cNvPr>
          <p:cNvSpPr txBox="1"/>
          <p:nvPr/>
        </p:nvSpPr>
        <p:spPr>
          <a:xfrm>
            <a:off x="5588392" y="4043577"/>
            <a:ext cx="1620243" cy="661934"/>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dirty="0">
                <a:solidFill>
                  <a:srgbClr val="FFFFFF"/>
                </a:solidFill>
                <a:uFillTx/>
                <a:latin typeface="Catamaran Light"/>
                <a:ea typeface="Catamaran Light"/>
                <a:cs typeface="Catamaran Light"/>
              </a:rPr>
              <a:t>Fabian Raidl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dirty="0">
                <a:solidFill>
                  <a:srgbClr val="FFFFFF"/>
                </a:solidFill>
                <a:uFillTx/>
                <a:latin typeface="Catamaran Light"/>
                <a:ea typeface="Catamaran Light"/>
                <a:cs typeface="Catamaran Light"/>
              </a:rPr>
              <a:t>Entwicklung</a:t>
            </a:r>
          </a:p>
        </p:txBody>
      </p:sp>
      <p:sp>
        <p:nvSpPr>
          <p:cNvPr id="15" name="Google Shape;211;p32">
            <a:extLst>
              <a:ext uri="{FF2B5EF4-FFF2-40B4-BE49-F238E27FC236}">
                <a16:creationId xmlns:a16="http://schemas.microsoft.com/office/drawing/2014/main" id="{E258FF23-75E3-7982-17FE-4B109F92F68D}"/>
              </a:ext>
            </a:extLst>
          </p:cNvPr>
          <p:cNvSpPr txBox="1"/>
          <p:nvPr/>
        </p:nvSpPr>
        <p:spPr>
          <a:xfrm>
            <a:off x="7414906" y="4043577"/>
            <a:ext cx="1620243" cy="661934"/>
          </a:xfrm>
          <a:prstGeom prst="rect">
            <a:avLst/>
          </a:prstGeom>
          <a:noFill/>
          <a:ln cap="flat">
            <a:noFill/>
          </a:ln>
        </p:spPr>
        <p:txBody>
          <a:bodyPr vert="horz" wrap="square" lIns="91421" tIns="91421" rIns="91421" bIns="91421"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Oliver Soukup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400" b="1" i="0" u="none" strike="noStrike" kern="0" cap="none" spc="0" baseline="0">
                <a:solidFill>
                  <a:srgbClr val="FFFFFF"/>
                </a:solidFill>
                <a:uFillTx/>
                <a:latin typeface="Catamaran Light"/>
                <a:ea typeface="Catamaran Light"/>
                <a:cs typeface="Catamaran Light"/>
              </a:rPr>
              <a:t>Entwicklung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Google Shape;208;p32">
            <a:extLst>
              <a:ext uri="{FF2B5EF4-FFF2-40B4-BE49-F238E27FC236}">
                <a16:creationId xmlns:a16="http://schemas.microsoft.com/office/drawing/2014/main" id="{ED6FE9BD-5EC0-A9C3-C24E-767F6CF93882}"/>
              </a:ext>
            </a:extLst>
          </p:cNvPr>
          <p:cNvSpPr/>
          <p:nvPr/>
        </p:nvSpPr>
        <p:spPr>
          <a:xfrm rot="16199987">
            <a:off x="1181930" y="-368271"/>
            <a:ext cx="1057503" cy="2705133"/>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20799915-BEAF-269E-C02F-3964273A66FB}"/>
              </a:ext>
            </a:extLst>
          </p:cNvPr>
          <p:cNvSpPr txBox="1">
            <a:spLocks noGrp="1"/>
          </p:cNvSpPr>
          <p:nvPr>
            <p:ph type="title"/>
          </p:nvPr>
        </p:nvSpPr>
        <p:spPr>
          <a:xfrm>
            <a:off x="463756" y="-500908"/>
            <a:ext cx="3544360" cy="2054099"/>
          </a:xfrm>
        </p:spPr>
        <p:txBody>
          <a:bodyPr/>
          <a:lstStyle/>
          <a:p>
            <a:pPr lvl="0" algn="l"/>
            <a:r>
              <a:rPr lang="es-ES">
                <a:solidFill>
                  <a:srgbClr val="FFFFFF"/>
                </a:solidFill>
              </a:rPr>
              <a:t>PROJEKTZIEL</a:t>
            </a:r>
          </a:p>
        </p:txBody>
      </p:sp>
      <p:sp>
        <p:nvSpPr>
          <p:cNvPr id="4" name="Google Shape;195;p31">
            <a:extLst>
              <a:ext uri="{FF2B5EF4-FFF2-40B4-BE49-F238E27FC236}">
                <a16:creationId xmlns:a16="http://schemas.microsoft.com/office/drawing/2014/main" id="{30106BF0-0435-BE12-874C-A71C3F4DA8D7}"/>
              </a:ext>
            </a:extLst>
          </p:cNvPr>
          <p:cNvSpPr/>
          <p:nvPr/>
        </p:nvSpPr>
        <p:spPr>
          <a:xfrm>
            <a:off x="0" y="2034540"/>
            <a:ext cx="9144000" cy="1859276"/>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A25FEE0C-BADF-94EB-431D-8D18979EE756}"/>
              </a:ext>
            </a:extLst>
          </p:cNvPr>
          <p:cNvSpPr/>
          <p:nvPr/>
        </p:nvSpPr>
        <p:spPr>
          <a:xfrm rot="10800009" flipH="1">
            <a:off x="0" y="1876348"/>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AFFAA966-4A22-F7F8-8308-AE7FD1E72CD6}"/>
              </a:ext>
            </a:extLst>
          </p:cNvPr>
          <p:cNvSpPr txBox="1">
            <a:spLocks noGrp="1"/>
          </p:cNvSpPr>
          <p:nvPr>
            <p:ph type="subTitle" idx="4294967295"/>
          </p:nvPr>
        </p:nvSpPr>
        <p:spPr>
          <a:xfrm>
            <a:off x="429535" y="2116183"/>
            <a:ext cx="8284930" cy="2137712"/>
          </a:xfrm>
        </p:spPr>
        <p:txBody>
          <a:bodyPr/>
          <a:lstStyle/>
          <a:p>
            <a:pPr marL="0" lvl="0" indent="0" algn="just">
              <a:lnSpc>
                <a:spcPct val="100000"/>
              </a:lnSpc>
              <a:buNone/>
            </a:pPr>
            <a:r>
              <a:rPr lang="de-DE" sz="2000" b="1" dirty="0">
                <a:solidFill>
                  <a:srgbClr val="FFFFFF"/>
                </a:solidFill>
              </a:rPr>
              <a:t>Ziel: </a:t>
            </a:r>
          </a:p>
          <a:p>
            <a:pPr marL="0" lvl="0" indent="0" algn="just">
              <a:lnSpc>
                <a:spcPct val="100000"/>
              </a:lnSpc>
              <a:buNone/>
            </a:pPr>
            <a:r>
              <a:rPr lang="de-DE" sz="2000" dirty="0">
                <a:solidFill>
                  <a:srgbClr val="FFFFFF"/>
                </a:solidFill>
              </a:rPr>
              <a:t>Autonomer Roboter für den 9. Stock des TGMs</a:t>
            </a:r>
          </a:p>
          <a:p>
            <a:pPr marL="0" lvl="0" indent="0" algn="just">
              <a:lnSpc>
                <a:spcPct val="100000"/>
              </a:lnSpc>
              <a:buNone/>
            </a:pPr>
            <a:r>
              <a:rPr lang="de-DE" sz="2000" b="1" dirty="0">
                <a:solidFill>
                  <a:srgbClr val="FFFFFF"/>
                </a:solidFill>
              </a:rPr>
              <a:t> </a:t>
            </a:r>
          </a:p>
          <a:p>
            <a:pPr marL="0" lvl="0" indent="0" algn="just">
              <a:lnSpc>
                <a:spcPct val="100000"/>
              </a:lnSpc>
              <a:buNone/>
            </a:pPr>
            <a:r>
              <a:rPr lang="de-DE" sz="2000" b="1" dirty="0">
                <a:solidFill>
                  <a:srgbClr val="FFFFFF"/>
                </a:solidFill>
              </a:rPr>
              <a:t>Funktion: </a:t>
            </a:r>
          </a:p>
          <a:p>
            <a:pPr marL="0" lvl="0" indent="0" algn="just">
              <a:lnSpc>
                <a:spcPct val="100000"/>
              </a:lnSpc>
              <a:buNone/>
            </a:pPr>
            <a:r>
              <a:rPr lang="de-DE" sz="2000" dirty="0">
                <a:solidFill>
                  <a:srgbClr val="FFFFFF"/>
                </a:solidFill>
              </a:rPr>
              <a:t>Selbstständiges Ausweichen von Hindernissen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Google Shape;208;p32">
            <a:extLst>
              <a:ext uri="{FF2B5EF4-FFF2-40B4-BE49-F238E27FC236}">
                <a16:creationId xmlns:a16="http://schemas.microsoft.com/office/drawing/2014/main" id="{D63CEA7D-8539-CAC5-AECF-23A5A8151864}"/>
              </a:ext>
            </a:extLst>
          </p:cNvPr>
          <p:cNvSpPr/>
          <p:nvPr/>
        </p:nvSpPr>
        <p:spPr>
          <a:xfrm rot="16199987">
            <a:off x="1654360" y="-840709"/>
            <a:ext cx="1057503" cy="3650010"/>
          </a:xfrm>
          <a:prstGeom prst="rect">
            <a:avLst/>
          </a:prstGeom>
          <a:solidFill>
            <a:srgbClr val="619792"/>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210;p32">
            <a:extLst>
              <a:ext uri="{FF2B5EF4-FFF2-40B4-BE49-F238E27FC236}">
                <a16:creationId xmlns:a16="http://schemas.microsoft.com/office/drawing/2014/main" id="{D281F7FF-E5A3-A9D1-1E79-755067F5CB17}"/>
              </a:ext>
            </a:extLst>
          </p:cNvPr>
          <p:cNvSpPr txBox="1">
            <a:spLocks noGrp="1"/>
          </p:cNvSpPr>
          <p:nvPr>
            <p:ph type="title"/>
          </p:nvPr>
        </p:nvSpPr>
        <p:spPr>
          <a:xfrm>
            <a:off x="463756" y="-500908"/>
            <a:ext cx="3544360" cy="2054099"/>
          </a:xfrm>
        </p:spPr>
        <p:txBody>
          <a:bodyPr/>
          <a:lstStyle/>
          <a:p>
            <a:pPr lvl="0" algn="l"/>
            <a:r>
              <a:rPr lang="es-ES">
                <a:solidFill>
                  <a:srgbClr val="FFFFFF"/>
                </a:solidFill>
              </a:rPr>
              <a:t>PRODUKTEINSATZ</a:t>
            </a:r>
          </a:p>
        </p:txBody>
      </p:sp>
      <p:sp>
        <p:nvSpPr>
          <p:cNvPr id="4" name="Google Shape;195;p31">
            <a:extLst>
              <a:ext uri="{FF2B5EF4-FFF2-40B4-BE49-F238E27FC236}">
                <a16:creationId xmlns:a16="http://schemas.microsoft.com/office/drawing/2014/main" id="{47DA984E-D167-49D8-BFA7-0B19A7238201}"/>
              </a:ext>
            </a:extLst>
          </p:cNvPr>
          <p:cNvSpPr/>
          <p:nvPr/>
        </p:nvSpPr>
        <p:spPr>
          <a:xfrm>
            <a:off x="0" y="2034540"/>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5" name="Google Shape;202;p31">
            <a:extLst>
              <a:ext uri="{FF2B5EF4-FFF2-40B4-BE49-F238E27FC236}">
                <a16:creationId xmlns:a16="http://schemas.microsoft.com/office/drawing/2014/main" id="{EE1B3596-E8E5-391D-BCB4-F334D6DDA86E}"/>
              </a:ext>
            </a:extLst>
          </p:cNvPr>
          <p:cNvSpPr/>
          <p:nvPr/>
        </p:nvSpPr>
        <p:spPr>
          <a:xfrm rot="10800009" flipH="1">
            <a:off x="0" y="1876348"/>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6" name="Google Shape;211;p32">
            <a:extLst>
              <a:ext uri="{FF2B5EF4-FFF2-40B4-BE49-F238E27FC236}">
                <a16:creationId xmlns:a16="http://schemas.microsoft.com/office/drawing/2014/main" id="{50CC5595-4086-CBB7-43B8-B6735017F47C}"/>
              </a:ext>
            </a:extLst>
          </p:cNvPr>
          <p:cNvSpPr txBox="1">
            <a:spLocks noGrp="1"/>
          </p:cNvSpPr>
          <p:nvPr>
            <p:ph type="subTitle" idx="4294967295"/>
          </p:nvPr>
        </p:nvSpPr>
        <p:spPr>
          <a:xfrm>
            <a:off x="429535" y="2122715"/>
            <a:ext cx="8284930" cy="2114794"/>
          </a:xfrm>
        </p:spPr>
        <p:txBody>
          <a:bodyPr/>
          <a:lstStyle/>
          <a:p>
            <a:pPr marL="0" lvl="0" indent="0" algn="just">
              <a:lnSpc>
                <a:spcPct val="100000"/>
              </a:lnSpc>
              <a:buNone/>
            </a:pPr>
            <a:r>
              <a:rPr lang="de-DE" sz="2000" b="1" dirty="0">
                <a:solidFill>
                  <a:srgbClr val="FFFFFF"/>
                </a:solidFill>
              </a:rPr>
              <a:t>Zweck des fertigen Roboters:      </a:t>
            </a:r>
          </a:p>
          <a:p>
            <a:pPr marL="0" lvl="0" indent="0" algn="just">
              <a:lnSpc>
                <a:spcPct val="100000"/>
              </a:lnSpc>
              <a:buNone/>
            </a:pPr>
            <a:r>
              <a:rPr lang="de-DE" sz="2000" dirty="0">
                <a:solidFill>
                  <a:srgbClr val="FFFFFF"/>
                </a:solidFill>
              </a:rPr>
              <a:t>	Vorzeigeprojekt für Präsentationen bei Bosch und ASFINAG     </a:t>
            </a:r>
          </a:p>
          <a:p>
            <a:pPr marL="0" lvl="0" indent="0" algn="just">
              <a:lnSpc>
                <a:spcPct val="100000"/>
              </a:lnSpc>
              <a:buNone/>
            </a:pPr>
            <a:r>
              <a:rPr lang="de-DE" sz="2000" dirty="0">
                <a:solidFill>
                  <a:srgbClr val="FFFFFF"/>
                </a:solidFill>
              </a:rPr>
              <a:t>	Verwendung bei Tagen der Offenen Tür am TGM  </a:t>
            </a:r>
          </a:p>
          <a:p>
            <a:pPr marL="0" lvl="0" indent="0" algn="just">
              <a:lnSpc>
                <a:spcPct val="100000"/>
              </a:lnSpc>
              <a:buNone/>
            </a:pPr>
            <a:endParaRPr lang="de-DE" sz="2000" b="1" dirty="0">
              <a:solidFill>
                <a:srgbClr val="FFFFFF"/>
              </a:solidFill>
            </a:endParaRPr>
          </a:p>
          <a:p>
            <a:pPr marL="0" lvl="0" indent="0" algn="just">
              <a:lnSpc>
                <a:spcPct val="100000"/>
              </a:lnSpc>
              <a:buNone/>
            </a:pPr>
            <a:r>
              <a:rPr lang="de-DE" sz="2000" b="1" dirty="0">
                <a:solidFill>
                  <a:srgbClr val="FFFFFF"/>
                </a:solidFill>
              </a:rPr>
              <a:t>Übergabe an Auftraggeber:      </a:t>
            </a:r>
          </a:p>
          <a:p>
            <a:pPr marL="0" lvl="0" indent="0" algn="just">
              <a:lnSpc>
                <a:spcPct val="100000"/>
              </a:lnSpc>
              <a:buNone/>
            </a:pPr>
            <a:r>
              <a:rPr lang="de-DE" sz="2000" b="1" dirty="0">
                <a:solidFill>
                  <a:srgbClr val="FFFFFF"/>
                </a:solidFill>
              </a:rPr>
              <a:t>	</a:t>
            </a:r>
            <a:r>
              <a:rPr lang="de-DE" sz="2000" dirty="0">
                <a:solidFill>
                  <a:srgbClr val="FFFFFF"/>
                </a:solidFill>
              </a:rPr>
              <a:t>Code und Anleitung     </a:t>
            </a:r>
          </a:p>
          <a:p>
            <a:pPr marL="0" lvl="0" indent="0" algn="just">
              <a:lnSpc>
                <a:spcPct val="100000"/>
              </a:lnSpc>
              <a:buNone/>
            </a:pPr>
            <a:r>
              <a:rPr lang="de-DE" sz="2000" dirty="0">
                <a:solidFill>
                  <a:srgbClr val="FFFFFF"/>
                </a:solidFill>
              </a:rPr>
              <a:t>	Dokumentation von Entwicklungsänderungen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Google Shape;195;p31">
            <a:extLst>
              <a:ext uri="{FF2B5EF4-FFF2-40B4-BE49-F238E27FC236}">
                <a16:creationId xmlns:a16="http://schemas.microsoft.com/office/drawing/2014/main" id="{5618DE9B-6116-E777-303D-CB9ABD640110}"/>
              </a:ext>
            </a:extLst>
          </p:cNvPr>
          <p:cNvSpPr/>
          <p:nvPr/>
        </p:nvSpPr>
        <p:spPr>
          <a:xfrm>
            <a:off x="0" y="1318263"/>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3" name="Google Shape;202;p31">
            <a:extLst>
              <a:ext uri="{FF2B5EF4-FFF2-40B4-BE49-F238E27FC236}">
                <a16:creationId xmlns:a16="http://schemas.microsoft.com/office/drawing/2014/main" id="{3594616E-B30A-17DB-A94D-08B88163087C}"/>
              </a:ext>
            </a:extLst>
          </p:cNvPr>
          <p:cNvSpPr/>
          <p:nvPr/>
        </p:nvSpPr>
        <p:spPr>
          <a:xfrm rot="10800009" flipH="1">
            <a:off x="0" y="116006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4" name="Google Shape;210;p32">
            <a:extLst>
              <a:ext uri="{FF2B5EF4-FFF2-40B4-BE49-F238E27FC236}">
                <a16:creationId xmlns:a16="http://schemas.microsoft.com/office/drawing/2014/main" id="{FAEA1935-EAE0-2888-07C9-FFCA1FD801F0}"/>
              </a:ext>
            </a:extLst>
          </p:cNvPr>
          <p:cNvSpPr txBox="1">
            <a:spLocks noGrp="1"/>
          </p:cNvSpPr>
          <p:nvPr>
            <p:ph type="title"/>
          </p:nvPr>
        </p:nvSpPr>
        <p:spPr>
          <a:xfrm>
            <a:off x="578056" y="1837057"/>
            <a:ext cx="6074203" cy="1469376"/>
          </a:xfrm>
        </p:spPr>
        <p:txBody>
          <a:bodyPr/>
          <a:lstStyle/>
          <a:p>
            <a:pPr lvl="0" algn="l"/>
            <a:r>
              <a:rPr lang="en-US" sz="4000">
                <a:solidFill>
                  <a:srgbClr val="FFFFFF"/>
                </a:solidFill>
              </a:rPr>
              <a:t>HAUPTAUFGABEN ALS PHASEN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Google Shape;347;p40">
            <a:extLst>
              <a:ext uri="{FF2B5EF4-FFF2-40B4-BE49-F238E27FC236}">
                <a16:creationId xmlns:a16="http://schemas.microsoft.com/office/drawing/2014/main" id="{C16A637A-5AED-D44A-1403-EE6EDD69D2D3}"/>
              </a:ext>
            </a:extLst>
          </p:cNvPr>
          <p:cNvSpPr/>
          <p:nvPr/>
        </p:nvSpPr>
        <p:spPr>
          <a:xfrm rot="5400013">
            <a:off x="5744325" y="167235"/>
            <a:ext cx="775200" cy="4777199"/>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342;p40">
            <a:extLst>
              <a:ext uri="{FF2B5EF4-FFF2-40B4-BE49-F238E27FC236}">
                <a16:creationId xmlns:a16="http://schemas.microsoft.com/office/drawing/2014/main" id="{4C938F10-F509-3F98-0552-547B717BCFB2}"/>
              </a:ext>
            </a:extLst>
          </p:cNvPr>
          <p:cNvSpPr/>
          <p:nvPr/>
        </p:nvSpPr>
        <p:spPr>
          <a:xfrm>
            <a:off x="719998" y="1976978"/>
            <a:ext cx="3135898" cy="1167899"/>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4" name="Google Shape;343;p40">
            <a:extLst>
              <a:ext uri="{FF2B5EF4-FFF2-40B4-BE49-F238E27FC236}">
                <a16:creationId xmlns:a16="http://schemas.microsoft.com/office/drawing/2014/main" id="{A2754E91-CCD1-5246-D46B-0E14563C814E}"/>
              </a:ext>
            </a:extLst>
          </p:cNvPr>
          <p:cNvSpPr/>
          <p:nvPr/>
        </p:nvSpPr>
        <p:spPr>
          <a:xfrm>
            <a:off x="3852815" y="818177"/>
            <a:ext cx="4664637" cy="775200"/>
          </a:xfrm>
          <a:prstGeom prst="rect">
            <a:avLst/>
          </a:prstGeom>
          <a:solidFill>
            <a:srgbClr val="9ECFCB"/>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5" name="Google Shape;345;p40">
            <a:extLst>
              <a:ext uri="{FF2B5EF4-FFF2-40B4-BE49-F238E27FC236}">
                <a16:creationId xmlns:a16="http://schemas.microsoft.com/office/drawing/2014/main" id="{CFF0703B-CC28-F956-6368-1C8F36EABD59}"/>
              </a:ext>
            </a:extLst>
          </p:cNvPr>
          <p:cNvSpPr txBox="1">
            <a:spLocks noGrp="1"/>
          </p:cNvSpPr>
          <p:nvPr>
            <p:ph type="title"/>
          </p:nvPr>
        </p:nvSpPr>
        <p:spPr>
          <a:xfrm>
            <a:off x="3992425" y="1032394"/>
            <a:ext cx="4304254" cy="346758"/>
          </a:xfrm>
        </p:spPr>
        <p:txBody>
          <a:bodyPr/>
          <a:lstStyle/>
          <a:p>
            <a:pPr lvl="0"/>
            <a:r>
              <a:rPr lang="de-DE" sz="1600">
                <a:solidFill>
                  <a:srgbClr val="FFFFFF"/>
                </a:solidFill>
                <a:latin typeface="Catamaran Light"/>
              </a:rPr>
              <a:t>Kommunikation mit Auftraggebern herstellen</a:t>
            </a:r>
            <a:endParaRPr lang="en-AT" sz="1600">
              <a:solidFill>
                <a:srgbClr val="FFFFFF"/>
              </a:solidFill>
              <a:latin typeface="Catamaran Light"/>
            </a:endParaRPr>
          </a:p>
        </p:txBody>
      </p:sp>
      <p:sp>
        <p:nvSpPr>
          <p:cNvPr id="6" name="Google Shape;346;p40">
            <a:extLst>
              <a:ext uri="{FF2B5EF4-FFF2-40B4-BE49-F238E27FC236}">
                <a16:creationId xmlns:a16="http://schemas.microsoft.com/office/drawing/2014/main" id="{438C4517-4211-65B4-06BE-F7CEEE603BA3}"/>
              </a:ext>
            </a:extLst>
          </p:cNvPr>
          <p:cNvSpPr txBox="1">
            <a:spLocks noGrp="1"/>
          </p:cNvSpPr>
          <p:nvPr>
            <p:ph type="title" idx="4294967295"/>
          </p:nvPr>
        </p:nvSpPr>
        <p:spPr>
          <a:xfrm>
            <a:off x="847328" y="2327998"/>
            <a:ext cx="2830196" cy="487503"/>
          </a:xfrm>
        </p:spPr>
        <p:txBody>
          <a:bodyPr anchorCtr="1"/>
          <a:lstStyle/>
          <a:p>
            <a:pPr lvl="0" algn="ctr"/>
            <a:r>
              <a:rPr lang="es-ES" sz="2400">
                <a:solidFill>
                  <a:srgbClr val="FFFFFF"/>
                </a:solidFill>
              </a:rPr>
              <a:t>2. ENTWURF</a:t>
            </a:r>
          </a:p>
        </p:txBody>
      </p:sp>
      <p:sp>
        <p:nvSpPr>
          <p:cNvPr id="7" name="Google Shape;348;p40">
            <a:extLst>
              <a:ext uri="{FF2B5EF4-FFF2-40B4-BE49-F238E27FC236}">
                <a16:creationId xmlns:a16="http://schemas.microsoft.com/office/drawing/2014/main" id="{53C32748-BEC4-DAE9-10FB-BB48BCF3A51D}"/>
              </a:ext>
            </a:extLst>
          </p:cNvPr>
          <p:cNvSpPr txBox="1">
            <a:spLocks noGrp="1"/>
          </p:cNvSpPr>
          <p:nvPr>
            <p:ph type="title" idx="4294967295"/>
          </p:nvPr>
        </p:nvSpPr>
        <p:spPr>
          <a:xfrm>
            <a:off x="3983226" y="2238657"/>
            <a:ext cx="4304254" cy="634355"/>
          </a:xfrm>
        </p:spPr>
        <p:txBody>
          <a:bodyPr/>
          <a:lstStyle/>
          <a:p>
            <a:pPr lvl="0"/>
            <a:r>
              <a:rPr lang="de-DE" sz="1600" dirty="0">
                <a:solidFill>
                  <a:srgbClr val="FFFFFF"/>
                </a:solidFill>
                <a:latin typeface="Catamaran Light"/>
              </a:rPr>
              <a:t>Testen der neuen Technologien, Konzepte erstellen</a:t>
            </a:r>
            <a:endParaRPr lang="en-AT" sz="1600" dirty="0">
              <a:solidFill>
                <a:srgbClr val="FFFFFF"/>
              </a:solidFill>
              <a:latin typeface="Catamaran Light"/>
            </a:endParaRPr>
          </a:p>
        </p:txBody>
      </p:sp>
      <p:sp>
        <p:nvSpPr>
          <p:cNvPr id="8" name="Google Shape;349;p40">
            <a:extLst>
              <a:ext uri="{FF2B5EF4-FFF2-40B4-BE49-F238E27FC236}">
                <a16:creationId xmlns:a16="http://schemas.microsoft.com/office/drawing/2014/main" id="{B4567352-8980-00B2-41E2-97E8338DE50F}"/>
              </a:ext>
            </a:extLst>
          </p:cNvPr>
          <p:cNvSpPr/>
          <p:nvPr/>
        </p:nvSpPr>
        <p:spPr>
          <a:xfrm>
            <a:off x="3511625" y="3550148"/>
            <a:ext cx="5008909" cy="775200"/>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9" name="Google Shape;350;p40">
            <a:extLst>
              <a:ext uri="{FF2B5EF4-FFF2-40B4-BE49-F238E27FC236}">
                <a16:creationId xmlns:a16="http://schemas.microsoft.com/office/drawing/2014/main" id="{3083429F-7796-49C9-B45B-B2B1F3AD6DE1}"/>
              </a:ext>
            </a:extLst>
          </p:cNvPr>
          <p:cNvSpPr txBox="1">
            <a:spLocks noGrp="1"/>
          </p:cNvSpPr>
          <p:nvPr>
            <p:ph type="title" idx="4294967295"/>
          </p:nvPr>
        </p:nvSpPr>
        <p:spPr>
          <a:xfrm>
            <a:off x="3992425" y="3618390"/>
            <a:ext cx="4304254" cy="631347"/>
          </a:xfrm>
        </p:spPr>
        <p:txBody>
          <a:bodyPr/>
          <a:lstStyle/>
          <a:p>
            <a:pPr lvl="0"/>
            <a:r>
              <a:rPr lang="de-DE" sz="1600" dirty="0">
                <a:solidFill>
                  <a:srgbClr val="FFFFFF"/>
                </a:solidFill>
                <a:latin typeface="Catamaran Light"/>
              </a:rPr>
              <a:t>Entwicklung und Umsetzung eines Prototyps, Zusammensetzen des Fahrzeugs</a:t>
            </a:r>
            <a:endParaRPr lang="en-AT" sz="1600" dirty="0">
              <a:solidFill>
                <a:srgbClr val="FFFFFF"/>
              </a:solidFill>
              <a:latin typeface="Catamaran Light"/>
            </a:endParaRPr>
          </a:p>
        </p:txBody>
      </p:sp>
      <p:sp>
        <p:nvSpPr>
          <p:cNvPr id="10" name="Google Shape;351;p40">
            <a:extLst>
              <a:ext uri="{FF2B5EF4-FFF2-40B4-BE49-F238E27FC236}">
                <a16:creationId xmlns:a16="http://schemas.microsoft.com/office/drawing/2014/main" id="{C1D90112-B13A-5119-0BEC-CE7CEF0C49A9}"/>
              </a:ext>
            </a:extLst>
          </p:cNvPr>
          <p:cNvSpPr/>
          <p:nvPr/>
        </p:nvSpPr>
        <p:spPr>
          <a:xfrm>
            <a:off x="719998" y="603851"/>
            <a:ext cx="3135898" cy="1167899"/>
          </a:xfrm>
          <a:prstGeom prst="rect">
            <a:avLst/>
          </a:prstGeom>
          <a:solidFill>
            <a:srgbClr val="9ECFCB"/>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1" name="Google Shape;352;p40">
            <a:extLst>
              <a:ext uri="{FF2B5EF4-FFF2-40B4-BE49-F238E27FC236}">
                <a16:creationId xmlns:a16="http://schemas.microsoft.com/office/drawing/2014/main" id="{DC04FE44-7CC4-353D-AB08-7FA1FC7F12F0}"/>
              </a:ext>
            </a:extLst>
          </p:cNvPr>
          <p:cNvSpPr txBox="1">
            <a:spLocks noGrp="1"/>
          </p:cNvSpPr>
          <p:nvPr>
            <p:ph type="title" idx="4294967295"/>
          </p:nvPr>
        </p:nvSpPr>
        <p:spPr>
          <a:xfrm>
            <a:off x="847328" y="962021"/>
            <a:ext cx="2830196" cy="487503"/>
          </a:xfrm>
        </p:spPr>
        <p:txBody>
          <a:bodyPr anchorCtr="1"/>
          <a:lstStyle/>
          <a:p>
            <a:pPr lvl="0" algn="ctr"/>
            <a:r>
              <a:rPr lang="es-ES" sz="2400">
                <a:solidFill>
                  <a:srgbClr val="FFFFFF"/>
                </a:solidFill>
              </a:rPr>
              <a:t>1. VORPROJEKT</a:t>
            </a:r>
          </a:p>
        </p:txBody>
      </p:sp>
      <p:sp>
        <p:nvSpPr>
          <p:cNvPr id="12" name="Google Shape;353;p40">
            <a:extLst>
              <a:ext uri="{FF2B5EF4-FFF2-40B4-BE49-F238E27FC236}">
                <a16:creationId xmlns:a16="http://schemas.microsoft.com/office/drawing/2014/main" id="{24C9833D-C32F-8C4A-400A-8A164B5CEF17}"/>
              </a:ext>
            </a:extLst>
          </p:cNvPr>
          <p:cNvSpPr/>
          <p:nvPr/>
        </p:nvSpPr>
        <p:spPr>
          <a:xfrm rot="10799991">
            <a:off x="719998" y="3350114"/>
            <a:ext cx="3135898" cy="1167899"/>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3" name="Google Shape;354;p40">
            <a:extLst>
              <a:ext uri="{FF2B5EF4-FFF2-40B4-BE49-F238E27FC236}">
                <a16:creationId xmlns:a16="http://schemas.microsoft.com/office/drawing/2014/main" id="{329FC57A-785A-4104-0B10-511CD4B0BFD0}"/>
              </a:ext>
            </a:extLst>
          </p:cNvPr>
          <p:cNvSpPr txBox="1">
            <a:spLocks noGrp="1"/>
          </p:cNvSpPr>
          <p:nvPr>
            <p:ph type="title" idx="4294967295"/>
          </p:nvPr>
        </p:nvSpPr>
        <p:spPr>
          <a:xfrm>
            <a:off x="847328" y="3693974"/>
            <a:ext cx="2830196" cy="487503"/>
          </a:xfrm>
        </p:spPr>
        <p:txBody>
          <a:bodyPr anchorCtr="1"/>
          <a:lstStyle/>
          <a:p>
            <a:pPr lvl="0" algn="ctr"/>
            <a:r>
              <a:rPr lang="es-ES" sz="2400">
                <a:solidFill>
                  <a:srgbClr val="FFFFFF"/>
                </a:solidFill>
              </a:rPr>
              <a:t>3. REALISIERUNG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7;p40">
            <a:extLst>
              <a:ext uri="{FF2B5EF4-FFF2-40B4-BE49-F238E27FC236}">
                <a16:creationId xmlns:a16="http://schemas.microsoft.com/office/drawing/2014/main" id="{C16A637A-5AED-D44A-1403-EE6EDD69D2D3}"/>
              </a:ext>
            </a:extLst>
          </p:cNvPr>
          <p:cNvSpPr/>
          <p:nvPr/>
        </p:nvSpPr>
        <p:spPr>
          <a:xfrm rot="5400013">
            <a:off x="5711425" y="134335"/>
            <a:ext cx="775200" cy="4843000"/>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3" name="Google Shape;342;p40">
            <a:extLst>
              <a:ext uri="{FF2B5EF4-FFF2-40B4-BE49-F238E27FC236}">
                <a16:creationId xmlns:a16="http://schemas.microsoft.com/office/drawing/2014/main" id="{4C938F10-F509-3F98-0552-547B717BCFB2}"/>
              </a:ext>
            </a:extLst>
          </p:cNvPr>
          <p:cNvSpPr/>
          <p:nvPr/>
        </p:nvSpPr>
        <p:spPr>
          <a:xfrm>
            <a:off x="719998" y="1976978"/>
            <a:ext cx="3135898" cy="1167899"/>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4" name="Google Shape;343;p40">
            <a:extLst>
              <a:ext uri="{FF2B5EF4-FFF2-40B4-BE49-F238E27FC236}">
                <a16:creationId xmlns:a16="http://schemas.microsoft.com/office/drawing/2014/main" id="{A2754E91-CCD1-5246-D46B-0E14563C814E}"/>
              </a:ext>
            </a:extLst>
          </p:cNvPr>
          <p:cNvSpPr/>
          <p:nvPr/>
        </p:nvSpPr>
        <p:spPr>
          <a:xfrm>
            <a:off x="3852815" y="818177"/>
            <a:ext cx="4664637" cy="775200"/>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5" name="Google Shape;345;p40">
            <a:extLst>
              <a:ext uri="{FF2B5EF4-FFF2-40B4-BE49-F238E27FC236}">
                <a16:creationId xmlns:a16="http://schemas.microsoft.com/office/drawing/2014/main" id="{CFF0703B-CC28-F956-6368-1C8F36EABD59}"/>
              </a:ext>
            </a:extLst>
          </p:cNvPr>
          <p:cNvSpPr txBox="1">
            <a:spLocks noGrp="1"/>
          </p:cNvSpPr>
          <p:nvPr>
            <p:ph type="title"/>
          </p:nvPr>
        </p:nvSpPr>
        <p:spPr>
          <a:xfrm>
            <a:off x="3992425" y="893763"/>
            <a:ext cx="4304254" cy="667760"/>
          </a:xfrm>
        </p:spPr>
        <p:txBody>
          <a:bodyPr/>
          <a:lstStyle/>
          <a:p>
            <a:pPr lvl="0"/>
            <a:r>
              <a:rPr lang="de-DE" sz="1600" dirty="0">
                <a:solidFill>
                  <a:srgbClr val="FFFFFF"/>
                </a:solidFill>
                <a:latin typeface="Catamaran Light"/>
              </a:rPr>
              <a:t>Testen der verschiedenen Funktionen des Fahrzeuges im 9. Stock</a:t>
            </a:r>
            <a:endParaRPr lang="en-AT" sz="1600" dirty="0">
              <a:solidFill>
                <a:srgbClr val="FFFFFF"/>
              </a:solidFill>
              <a:latin typeface="Catamaran Light"/>
            </a:endParaRPr>
          </a:p>
        </p:txBody>
      </p:sp>
      <p:sp>
        <p:nvSpPr>
          <p:cNvPr id="6" name="Google Shape;346;p40">
            <a:extLst>
              <a:ext uri="{FF2B5EF4-FFF2-40B4-BE49-F238E27FC236}">
                <a16:creationId xmlns:a16="http://schemas.microsoft.com/office/drawing/2014/main" id="{438C4517-4211-65B4-06BE-F7CEEE603BA3}"/>
              </a:ext>
            </a:extLst>
          </p:cNvPr>
          <p:cNvSpPr txBox="1">
            <a:spLocks noGrp="1"/>
          </p:cNvSpPr>
          <p:nvPr>
            <p:ph type="title" idx="4294967295"/>
          </p:nvPr>
        </p:nvSpPr>
        <p:spPr>
          <a:xfrm>
            <a:off x="847328" y="2327998"/>
            <a:ext cx="2830196" cy="487503"/>
          </a:xfrm>
        </p:spPr>
        <p:txBody>
          <a:bodyPr anchorCtr="1"/>
          <a:lstStyle/>
          <a:p>
            <a:pPr lvl="0" algn="ctr"/>
            <a:r>
              <a:rPr lang="es-ES" sz="2400" dirty="0">
                <a:solidFill>
                  <a:srgbClr val="FFFFFF"/>
                </a:solidFill>
              </a:rPr>
              <a:t>5. ABSCHLUSS</a:t>
            </a:r>
          </a:p>
        </p:txBody>
      </p:sp>
      <p:sp>
        <p:nvSpPr>
          <p:cNvPr id="7" name="Google Shape;348;p40">
            <a:extLst>
              <a:ext uri="{FF2B5EF4-FFF2-40B4-BE49-F238E27FC236}">
                <a16:creationId xmlns:a16="http://schemas.microsoft.com/office/drawing/2014/main" id="{53C32748-BEC4-DAE9-10FB-BB48BCF3A51D}"/>
              </a:ext>
            </a:extLst>
          </p:cNvPr>
          <p:cNvSpPr txBox="1">
            <a:spLocks noGrp="1"/>
          </p:cNvSpPr>
          <p:nvPr>
            <p:ph type="title" idx="4294967295"/>
          </p:nvPr>
        </p:nvSpPr>
        <p:spPr>
          <a:xfrm>
            <a:off x="3983226" y="2238657"/>
            <a:ext cx="4440776" cy="634355"/>
          </a:xfrm>
        </p:spPr>
        <p:txBody>
          <a:bodyPr/>
          <a:lstStyle/>
          <a:p>
            <a:pPr lvl="0"/>
            <a:r>
              <a:rPr lang="de-DE" sz="1600" dirty="0">
                <a:solidFill>
                  <a:srgbClr val="FFFFFF"/>
                </a:solidFill>
                <a:latin typeface="Catamaran Light"/>
              </a:rPr>
              <a:t>Projektabnahme als Präsentation mit AV, Ggf. Auftritt beim Meet &amp; Greet</a:t>
            </a:r>
            <a:endParaRPr lang="en-AT" sz="1600" dirty="0">
              <a:solidFill>
                <a:srgbClr val="FFFFFF"/>
              </a:solidFill>
              <a:latin typeface="Catamaran Light"/>
            </a:endParaRPr>
          </a:p>
        </p:txBody>
      </p:sp>
      <p:sp>
        <p:nvSpPr>
          <p:cNvPr id="8" name="Google Shape;349;p40">
            <a:extLst>
              <a:ext uri="{FF2B5EF4-FFF2-40B4-BE49-F238E27FC236}">
                <a16:creationId xmlns:a16="http://schemas.microsoft.com/office/drawing/2014/main" id="{B4567352-8980-00B2-41E2-97E8338DE50F}"/>
              </a:ext>
            </a:extLst>
          </p:cNvPr>
          <p:cNvSpPr/>
          <p:nvPr/>
        </p:nvSpPr>
        <p:spPr>
          <a:xfrm>
            <a:off x="3511625" y="3550148"/>
            <a:ext cx="5008909" cy="775200"/>
          </a:xfrm>
          <a:prstGeom prst="rect">
            <a:avLst/>
          </a:prstGeom>
          <a:solidFill>
            <a:srgbClr val="384C4B"/>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9" name="Google Shape;350;p40">
            <a:extLst>
              <a:ext uri="{FF2B5EF4-FFF2-40B4-BE49-F238E27FC236}">
                <a16:creationId xmlns:a16="http://schemas.microsoft.com/office/drawing/2014/main" id="{3083429F-7796-49C9-B45B-B2B1F3AD6DE1}"/>
              </a:ext>
            </a:extLst>
          </p:cNvPr>
          <p:cNvSpPr txBox="1">
            <a:spLocks noGrp="1"/>
          </p:cNvSpPr>
          <p:nvPr>
            <p:ph type="title" idx="4294967295"/>
          </p:nvPr>
        </p:nvSpPr>
        <p:spPr>
          <a:xfrm>
            <a:off x="3992424" y="3618390"/>
            <a:ext cx="4431579" cy="631347"/>
          </a:xfrm>
        </p:spPr>
        <p:txBody>
          <a:bodyPr/>
          <a:lstStyle/>
          <a:p>
            <a:pPr lvl="0"/>
            <a:r>
              <a:rPr lang="de-DE" sz="1600" dirty="0">
                <a:solidFill>
                  <a:srgbClr val="FFFFFF"/>
                </a:solidFill>
                <a:latin typeface="Catamaran Light"/>
              </a:rPr>
              <a:t>Evaluierung ob Folgeprojekt sinnvoll ist, eventuelles Diplomprojekt vorschlagen</a:t>
            </a:r>
            <a:endParaRPr lang="en-AT" sz="1600" dirty="0">
              <a:solidFill>
                <a:srgbClr val="FFFFFF"/>
              </a:solidFill>
              <a:latin typeface="Catamaran Light"/>
            </a:endParaRPr>
          </a:p>
        </p:txBody>
      </p:sp>
      <p:sp>
        <p:nvSpPr>
          <p:cNvPr id="10" name="Google Shape;351;p40">
            <a:extLst>
              <a:ext uri="{FF2B5EF4-FFF2-40B4-BE49-F238E27FC236}">
                <a16:creationId xmlns:a16="http://schemas.microsoft.com/office/drawing/2014/main" id="{C1D90112-B13A-5119-0BEC-CE7CEF0C49A9}"/>
              </a:ext>
            </a:extLst>
          </p:cNvPr>
          <p:cNvSpPr/>
          <p:nvPr/>
        </p:nvSpPr>
        <p:spPr>
          <a:xfrm>
            <a:off x="719998" y="603851"/>
            <a:ext cx="3135898" cy="1167899"/>
          </a:xfrm>
          <a:prstGeom prst="rect">
            <a:avLst/>
          </a:prstGeom>
          <a:solidFill>
            <a:srgbClr val="289C9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1" name="Google Shape;352;p40">
            <a:extLst>
              <a:ext uri="{FF2B5EF4-FFF2-40B4-BE49-F238E27FC236}">
                <a16:creationId xmlns:a16="http://schemas.microsoft.com/office/drawing/2014/main" id="{DC04FE44-7CC4-353D-AB08-7FA1FC7F12F0}"/>
              </a:ext>
            </a:extLst>
          </p:cNvPr>
          <p:cNvSpPr txBox="1">
            <a:spLocks noGrp="1"/>
          </p:cNvSpPr>
          <p:nvPr>
            <p:ph type="title" idx="4294967295"/>
          </p:nvPr>
        </p:nvSpPr>
        <p:spPr>
          <a:xfrm>
            <a:off x="847328" y="962021"/>
            <a:ext cx="2830196" cy="487503"/>
          </a:xfrm>
        </p:spPr>
        <p:txBody>
          <a:bodyPr anchorCtr="1"/>
          <a:lstStyle/>
          <a:p>
            <a:pPr lvl="0" algn="ctr"/>
            <a:r>
              <a:rPr lang="es-ES" sz="2400" dirty="0">
                <a:solidFill>
                  <a:srgbClr val="FFFFFF"/>
                </a:solidFill>
              </a:rPr>
              <a:t>4. TESTEN</a:t>
            </a:r>
          </a:p>
        </p:txBody>
      </p:sp>
      <p:sp>
        <p:nvSpPr>
          <p:cNvPr id="12" name="Google Shape;353;p40">
            <a:extLst>
              <a:ext uri="{FF2B5EF4-FFF2-40B4-BE49-F238E27FC236}">
                <a16:creationId xmlns:a16="http://schemas.microsoft.com/office/drawing/2014/main" id="{24C9833D-C32F-8C4A-400A-8A164B5CEF17}"/>
              </a:ext>
            </a:extLst>
          </p:cNvPr>
          <p:cNvSpPr/>
          <p:nvPr/>
        </p:nvSpPr>
        <p:spPr>
          <a:xfrm rot="10799991">
            <a:off x="719998" y="3350114"/>
            <a:ext cx="3135898" cy="1167899"/>
          </a:xfrm>
          <a:prstGeom prst="rect">
            <a:avLst/>
          </a:prstGeom>
          <a:solidFill>
            <a:srgbClr val="384C4B"/>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FFFFFF"/>
              </a:solidFill>
              <a:uFillTx/>
              <a:latin typeface="Arial"/>
            </a:endParaRPr>
          </a:p>
        </p:txBody>
      </p:sp>
      <p:sp>
        <p:nvSpPr>
          <p:cNvPr id="13" name="Google Shape;354;p40">
            <a:extLst>
              <a:ext uri="{FF2B5EF4-FFF2-40B4-BE49-F238E27FC236}">
                <a16:creationId xmlns:a16="http://schemas.microsoft.com/office/drawing/2014/main" id="{329FC57A-785A-4104-0B10-511CD4B0BFD0}"/>
              </a:ext>
            </a:extLst>
          </p:cNvPr>
          <p:cNvSpPr txBox="1">
            <a:spLocks noGrp="1"/>
          </p:cNvSpPr>
          <p:nvPr>
            <p:ph type="title" idx="4294967295"/>
          </p:nvPr>
        </p:nvSpPr>
        <p:spPr>
          <a:xfrm>
            <a:off x="847328" y="3693974"/>
            <a:ext cx="2830196" cy="487503"/>
          </a:xfrm>
        </p:spPr>
        <p:txBody>
          <a:bodyPr anchorCtr="1"/>
          <a:lstStyle/>
          <a:p>
            <a:pPr lvl="0" algn="ctr"/>
            <a:r>
              <a:rPr lang="es-ES" sz="2400" dirty="0">
                <a:solidFill>
                  <a:srgbClr val="FFFFFF"/>
                </a:solidFill>
              </a:rPr>
              <a:t>6. NACHPROJEKT</a:t>
            </a:r>
          </a:p>
        </p:txBody>
      </p:sp>
    </p:spTree>
    <p:extLst>
      <p:ext uri="{BB962C8B-B14F-4D97-AF65-F5344CB8AC3E}">
        <p14:creationId xmlns:p14="http://schemas.microsoft.com/office/powerpoint/2010/main" val="399546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CA437-D649-A807-D0D4-AF79438B43FB}"/>
            </a:ext>
          </a:extLst>
        </p:cNvPr>
        <p:cNvGrpSpPr/>
        <p:nvPr/>
      </p:nvGrpSpPr>
      <p:grpSpPr>
        <a:xfrm>
          <a:off x="0" y="0"/>
          <a:ext cx="0" cy="0"/>
          <a:chOff x="0" y="0"/>
          <a:chExt cx="0" cy="0"/>
        </a:xfrm>
      </p:grpSpPr>
      <p:sp>
        <p:nvSpPr>
          <p:cNvPr id="2" name="Google Shape;195;p31">
            <a:extLst>
              <a:ext uri="{FF2B5EF4-FFF2-40B4-BE49-F238E27FC236}">
                <a16:creationId xmlns:a16="http://schemas.microsoft.com/office/drawing/2014/main" id="{13D278AF-A0BD-31FE-DEFF-30F0BF5603EB}"/>
              </a:ext>
            </a:extLst>
          </p:cNvPr>
          <p:cNvSpPr/>
          <p:nvPr/>
        </p:nvSpPr>
        <p:spPr>
          <a:xfrm>
            <a:off x="0" y="1318263"/>
            <a:ext cx="9144000" cy="2506983"/>
          </a:xfrm>
          <a:prstGeom prst="rect">
            <a:avLst/>
          </a:prstGeom>
          <a:solidFill>
            <a:srgbClr val="387771"/>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3" name="Google Shape;202;p31">
            <a:extLst>
              <a:ext uri="{FF2B5EF4-FFF2-40B4-BE49-F238E27FC236}">
                <a16:creationId xmlns:a16="http://schemas.microsoft.com/office/drawing/2014/main" id="{33FF618C-4144-13F9-4A3B-56625F3F8C74}"/>
              </a:ext>
            </a:extLst>
          </p:cNvPr>
          <p:cNvSpPr/>
          <p:nvPr/>
        </p:nvSpPr>
        <p:spPr>
          <a:xfrm rot="10800009" flipH="1">
            <a:off x="0" y="1160062"/>
            <a:ext cx="9144000" cy="158191"/>
          </a:xfrm>
          <a:prstGeom prst="rect">
            <a:avLst/>
          </a:prstGeom>
          <a:solidFill>
            <a:srgbClr val="387771">
              <a:alpha val="61799"/>
            </a:srgbClr>
          </a:solidFill>
          <a:ln cap="flat">
            <a:noFill/>
            <a:prstDash val="solid"/>
          </a:ln>
        </p:spPr>
        <p:txBody>
          <a:bodyPr vert="horz" wrap="square" lIns="91421" tIns="91421" rIns="91421" bIns="91421"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AT" sz="1400" b="0" i="0" u="none" strike="noStrike" kern="0" cap="none" spc="0" baseline="0">
              <a:solidFill>
                <a:srgbClr val="000000"/>
              </a:solidFill>
              <a:uFillTx/>
              <a:latin typeface="Arial"/>
              <a:ea typeface="Arial"/>
              <a:cs typeface="Arial"/>
            </a:endParaRPr>
          </a:p>
        </p:txBody>
      </p:sp>
      <p:sp>
        <p:nvSpPr>
          <p:cNvPr id="4" name="Google Shape;210;p32">
            <a:extLst>
              <a:ext uri="{FF2B5EF4-FFF2-40B4-BE49-F238E27FC236}">
                <a16:creationId xmlns:a16="http://schemas.microsoft.com/office/drawing/2014/main" id="{1FC40603-3691-5798-485C-4512F2D37D06}"/>
              </a:ext>
            </a:extLst>
          </p:cNvPr>
          <p:cNvSpPr txBox="1">
            <a:spLocks noGrp="1"/>
          </p:cNvSpPr>
          <p:nvPr>
            <p:ph type="title"/>
          </p:nvPr>
        </p:nvSpPr>
        <p:spPr>
          <a:xfrm>
            <a:off x="578056" y="1837057"/>
            <a:ext cx="6074203" cy="1469376"/>
          </a:xfrm>
        </p:spPr>
        <p:txBody>
          <a:bodyPr/>
          <a:lstStyle/>
          <a:p>
            <a:pPr lvl="0" algn="l"/>
            <a:r>
              <a:rPr lang="en-US" sz="4000" dirty="0">
                <a:solidFill>
                  <a:srgbClr val="FFFFFF"/>
                </a:solidFill>
              </a:rPr>
              <a:t>ZEITAUFWAND</a:t>
            </a:r>
          </a:p>
        </p:txBody>
      </p:sp>
    </p:spTree>
    <p:extLst>
      <p:ext uri="{BB962C8B-B14F-4D97-AF65-F5344CB8AC3E}">
        <p14:creationId xmlns:p14="http://schemas.microsoft.com/office/powerpoint/2010/main" val="2825739555"/>
      </p:ext>
    </p:extLst>
  </p:cSld>
  <p:clrMapOvr>
    <a:masterClrMapping/>
  </p:clrMapOvr>
</p:sld>
</file>

<file path=ppt/theme/theme1.xml><?xml version="1.0" encoding="utf-8"?>
<a:theme xmlns:a="http://schemas.openxmlformats.org/drawingml/2006/main" name="Engineering Project Proposal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Engineering%20Project%20Proposal%20Green%20variant</Template>
  <TotalTime>67</TotalTime>
  <Words>660</Words>
  <Application>Microsoft Office PowerPoint</Application>
  <PresentationFormat>On-screen Show (16:9)</PresentationFormat>
  <Paragraphs>89</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Catamaran Light</vt:lpstr>
      <vt:lpstr>gg sans</vt:lpstr>
      <vt:lpstr>Livvic</vt:lpstr>
      <vt:lpstr>Engineering Project Proposal by Slidesgo</vt:lpstr>
      <vt:lpstr>PROJEKT AUTONOMES FAHREN</vt:lpstr>
      <vt:lpstr>01 DAS TEAM</vt:lpstr>
      <vt:lpstr>DAS TEAM</vt:lpstr>
      <vt:lpstr>PROJEKTZIEL</vt:lpstr>
      <vt:lpstr>PRODUKTEINSATZ</vt:lpstr>
      <vt:lpstr>HAUPTAUFGABEN ALS PHASEN</vt:lpstr>
      <vt:lpstr>Kommunikation mit Auftraggebern herstellen</vt:lpstr>
      <vt:lpstr>Testen der verschiedenen Funktionen des Fahrzeuges im 9. Stock</vt:lpstr>
      <vt:lpstr>ZEITAUFWAND</vt:lpstr>
      <vt:lpstr>ZEITAUFWAND</vt:lpstr>
      <vt:lpstr>ZEITAUFWAND</vt:lpstr>
      <vt:lpstr>ERGEBNISSE DER MACHBARKEIT</vt:lpstr>
      <vt:lpstr>MACHBARKEIT</vt:lpstr>
      <vt:lpstr>AKTUELLER PROJEKTSTAND</vt:lpstr>
      <vt:lpstr>SOLL-STAND</vt:lpstr>
      <vt:lpstr>IST-STAND</vt:lpstr>
      <vt:lpstr>IST-STAND</vt:lpstr>
      <vt:lpstr>IST-STAND</vt:lpstr>
      <vt:lpstr>NÄCHSTE SCHRITTE</vt:lpstr>
      <vt:lpstr>Konzept für Tag-Positionierung im 9. Stock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Erdsieck Damian</dc:creator>
  <cp:lastModifiedBy>Erdsieck Damian</cp:lastModifiedBy>
  <cp:revision>61</cp:revision>
  <dcterms:created xsi:type="dcterms:W3CDTF">2024-10-24T08:13:35Z</dcterms:created>
  <dcterms:modified xsi:type="dcterms:W3CDTF">2025-01-16T16:22:01Z</dcterms:modified>
</cp:coreProperties>
</file>